
<file path=[Content_Types].xml><?xml version="1.0" encoding="utf-8"?>
<Types xmlns="http://schemas.openxmlformats.org/package/2006/content-types">
  <Default Extension="xml" ContentType="application/xml"/>
  <Default Extension="tif" ContentType="image/tiff"/>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1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3" r:id="rId17"/>
    <p:sldId id="274" r:id="rId18"/>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69648"/>
  </p:normalViewPr>
  <p:slideViewPr>
    <p:cSldViewPr snapToGrid="0" snapToObjects="1">
      <p:cViewPr varScale="1">
        <p:scale>
          <a:sx n="91" d="100"/>
          <a:sy n="91" d="100"/>
        </p:scale>
        <p:origin x="184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8" name="PlaceHolder 1"/>
          <p:cNvSpPr>
            <a:spLocks noGrp="1"/>
          </p:cNvSpPr>
          <p:nvPr>
            <p:ph type="body"/>
          </p:nvPr>
        </p:nvSpPr>
        <p:spPr>
          <a:xfrm>
            <a:off x="756000" y="5078520"/>
            <a:ext cx="6047640" cy="4811040"/>
          </a:xfrm>
          <a:prstGeom prst="rect">
            <a:avLst/>
          </a:prstGeom>
        </p:spPr>
        <p:txBody>
          <a:bodyPr lIns="0" tIns="0" rIns="0" bIns="0"/>
          <a:lstStyle/>
          <a:p>
            <a:r>
              <a:rPr lang="en-US" sz="2000" b="0" strike="noStrike" spc="-1">
                <a:solidFill>
                  <a:srgbClr val="000000"/>
                </a:solidFill>
                <a:uFill>
                  <a:solidFill>
                    <a:srgbClr val="FFFFFF"/>
                  </a:solidFill>
                </a:uFill>
                <a:latin typeface="Arial"/>
              </a:rPr>
              <a:t>Click to edit the notes format</a:t>
            </a:r>
          </a:p>
        </p:txBody>
      </p:sp>
      <p:sp>
        <p:nvSpPr>
          <p:cNvPr id="79" name="PlaceHolder 2"/>
          <p:cNvSpPr>
            <a:spLocks noGrp="1"/>
          </p:cNvSpPr>
          <p:nvPr>
            <p:ph type="hdr"/>
          </p:nvPr>
        </p:nvSpPr>
        <p:spPr>
          <a:xfrm>
            <a:off x="0" y="0"/>
            <a:ext cx="3280680" cy="534240"/>
          </a:xfrm>
          <a:prstGeom prst="rect">
            <a:avLst/>
          </a:prstGeom>
        </p:spPr>
        <p:txBody>
          <a:bodyPr lIns="0" tIns="0" rIns="0" bIns="0"/>
          <a:lstStyle/>
          <a:p>
            <a:r>
              <a:rPr lang="en-US" sz="1400" b="0" strike="noStrike" spc="-1">
                <a:solidFill>
                  <a:srgbClr val="000000"/>
                </a:solidFill>
                <a:uFill>
                  <a:solidFill>
                    <a:srgbClr val="FFFFFF"/>
                  </a:solidFill>
                </a:uFill>
                <a:latin typeface="Times New Roman"/>
              </a:rPr>
              <a:t>&lt;header&gt;</a:t>
            </a:r>
          </a:p>
        </p:txBody>
      </p:sp>
      <p:sp>
        <p:nvSpPr>
          <p:cNvPr id="80" name="PlaceHolder 3"/>
          <p:cNvSpPr>
            <a:spLocks noGrp="1"/>
          </p:cNvSpPr>
          <p:nvPr>
            <p:ph type="dt"/>
          </p:nvPr>
        </p:nvSpPr>
        <p:spPr>
          <a:xfrm>
            <a:off x="4278960" y="0"/>
            <a:ext cx="3280680" cy="534240"/>
          </a:xfrm>
          <a:prstGeom prst="rect">
            <a:avLst/>
          </a:prstGeom>
        </p:spPr>
        <p:txBody>
          <a:bodyPr lIns="0" tIns="0" rIns="0" bIns="0"/>
          <a:lstStyle/>
          <a:p>
            <a:pPr algn="r"/>
            <a:r>
              <a:rPr lang="en-US" sz="1400" b="0" strike="noStrike" spc="-1">
                <a:solidFill>
                  <a:srgbClr val="000000"/>
                </a:solidFill>
                <a:uFill>
                  <a:solidFill>
                    <a:srgbClr val="FFFFFF"/>
                  </a:solidFill>
                </a:uFill>
                <a:latin typeface="Times New Roman"/>
              </a:rPr>
              <a:t>&lt;date/time&gt;</a:t>
            </a:r>
          </a:p>
        </p:txBody>
      </p:sp>
      <p:sp>
        <p:nvSpPr>
          <p:cNvPr id="81" name="PlaceHolder 4"/>
          <p:cNvSpPr>
            <a:spLocks noGrp="1"/>
          </p:cNvSpPr>
          <p:nvPr>
            <p:ph type="ftr"/>
          </p:nvPr>
        </p:nvSpPr>
        <p:spPr>
          <a:xfrm>
            <a:off x="0" y="10157400"/>
            <a:ext cx="3280680" cy="534240"/>
          </a:xfrm>
          <a:prstGeom prst="rect">
            <a:avLst/>
          </a:prstGeom>
        </p:spPr>
        <p:txBody>
          <a:bodyPr lIns="0" tIns="0" rIns="0" bIns="0" anchor="b"/>
          <a:lstStyle/>
          <a:p>
            <a:r>
              <a:rPr lang="en-US" sz="1400" b="0" strike="noStrike" spc="-1">
                <a:solidFill>
                  <a:srgbClr val="000000"/>
                </a:solidFill>
                <a:uFill>
                  <a:solidFill>
                    <a:srgbClr val="FFFFFF"/>
                  </a:solidFill>
                </a:uFill>
                <a:latin typeface="Times New Roman"/>
              </a:rPr>
              <a:t>&lt;footer&gt;</a:t>
            </a:r>
          </a:p>
        </p:txBody>
      </p:sp>
      <p:sp>
        <p:nvSpPr>
          <p:cNvPr id="82" name="PlaceHolder 5"/>
          <p:cNvSpPr>
            <a:spLocks noGrp="1"/>
          </p:cNvSpPr>
          <p:nvPr>
            <p:ph type="sldNum"/>
          </p:nvPr>
        </p:nvSpPr>
        <p:spPr>
          <a:xfrm>
            <a:off x="4278960" y="10157400"/>
            <a:ext cx="3280680" cy="534240"/>
          </a:xfrm>
          <a:prstGeom prst="rect">
            <a:avLst/>
          </a:prstGeom>
        </p:spPr>
        <p:txBody>
          <a:bodyPr lIns="0" tIns="0" rIns="0" bIns="0" anchor="b"/>
          <a:lstStyle/>
          <a:p>
            <a:pPr algn="r"/>
            <a:fld id="{A109CA7B-BE5F-43B6-A31C-77FA8271249F}" type="slidenum">
              <a:rPr lang="en-US" sz="1400" b="0" strike="noStrike" spc="-1">
                <a:solidFill>
                  <a:srgbClr val="000000"/>
                </a:solidFill>
                <a:uFill>
                  <a:solidFill>
                    <a:srgbClr val="FFFFFF"/>
                  </a:solidFill>
                </a:uFill>
                <a:latin typeface="Times New Roman"/>
              </a:rPr>
              <a:t>‹#›</a:t>
            </a:fld>
            <a:endParaRPr lang="en-US"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PlaceHolder 1"/>
          <p:cNvSpPr>
            <a:spLocks noGrp="1"/>
          </p:cNvSpPr>
          <p:nvPr>
            <p:ph type="body"/>
          </p:nvPr>
        </p:nvSpPr>
        <p:spPr>
          <a:xfrm>
            <a:off x="685800" y="4343400"/>
            <a:ext cx="5486040" cy="4114440"/>
          </a:xfrm>
          <a:prstGeom prst="rect">
            <a:avLst/>
          </a:prstGeom>
        </p:spPr>
        <p:txBody>
          <a:bodyPr/>
          <a:lstStyle/>
          <a:p>
            <a:endParaRPr lang="en-US" sz="2000" b="0" strike="noStrike" spc="-1" dirty="0">
              <a:solidFill>
                <a:srgbClr val="000000"/>
              </a:solidFill>
              <a:uFill>
                <a:solidFill>
                  <a:srgbClr val="FFFFFF"/>
                </a:solidFill>
              </a:uFill>
              <a:latin typeface="Arial"/>
            </a:endParaRPr>
          </a:p>
        </p:txBody>
      </p:sp>
      <p:sp>
        <p:nvSpPr>
          <p:cNvPr id="231" name="TextShape 2"/>
          <p:cNvSpPr txBox="1"/>
          <p:nvPr/>
        </p:nvSpPr>
        <p:spPr>
          <a:xfrm>
            <a:off x="3884760" y="8685360"/>
            <a:ext cx="2971440" cy="456840"/>
          </a:xfrm>
          <a:prstGeom prst="rect">
            <a:avLst/>
          </a:prstGeom>
          <a:noFill/>
          <a:ln>
            <a:noFill/>
          </a:ln>
        </p:spPr>
        <p:txBody>
          <a:bodyPr anchor="b"/>
          <a:lstStyle/>
          <a:p>
            <a:pPr algn="r">
              <a:lnSpc>
                <a:spcPct val="100000"/>
              </a:lnSpc>
            </a:pPr>
            <a:fld id="{E058B36B-0C7C-48D9-9AAA-54369578EBC0}" type="slidenum">
              <a:rPr lang="en-US" sz="1200" b="0" strike="noStrike" spc="-1">
                <a:solidFill>
                  <a:srgbClr val="000000"/>
                </a:solidFill>
                <a:uFill>
                  <a:solidFill>
                    <a:srgbClr val="FFFFFF"/>
                  </a:solidFill>
                </a:uFill>
                <a:latin typeface="+mn-lt"/>
                <a:ea typeface="+mn-ea"/>
              </a:rPr>
              <a:t>1</a:t>
            </a:fld>
            <a:endParaRPr lang="en-US"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PlaceHolder 1"/>
          <p:cNvSpPr>
            <a:spLocks noGrp="1"/>
          </p:cNvSpPr>
          <p:nvPr>
            <p:ph type="body"/>
          </p:nvPr>
        </p:nvSpPr>
        <p:spPr>
          <a:xfrm>
            <a:off x="685800" y="4343400"/>
            <a:ext cx="5486040" cy="4114440"/>
          </a:xfrm>
          <a:prstGeom prst="rect">
            <a:avLst/>
          </a:prstGeom>
        </p:spPr>
        <p:txBody>
          <a:bodyPr/>
          <a:lstStyle/>
          <a:p>
            <a:pPr>
              <a:lnSpc>
                <a:spcPct val="100000"/>
              </a:lnSpc>
            </a:pPr>
            <a:r>
              <a:rPr lang="en-US" sz="2000" b="1" strike="noStrike" spc="-1">
                <a:solidFill>
                  <a:srgbClr val="000000"/>
                </a:solidFill>
                <a:uFill>
                  <a:solidFill>
                    <a:srgbClr val="FFFFFF"/>
                  </a:solidFill>
                </a:uFill>
                <a:latin typeface="Arial"/>
              </a:rPr>
              <a:t>EXERCISE 2 – Fill list of the IPs on a whiteboard with corresponding names of children (This will be our DNS system). From now on, children can refer to themselves (From field) or the receiver of the message (To field) using an IP address or a name. </a:t>
            </a:r>
            <a:endParaRPr lang="en-US" sz="2000" b="0" strike="noStrike" spc="-1">
              <a:solidFill>
                <a:srgbClr val="000000"/>
              </a:solidFill>
              <a:uFill>
                <a:solidFill>
                  <a:srgbClr val="FFFFFF"/>
                </a:solidFill>
              </a:uFill>
              <a:latin typeface="Arial"/>
            </a:endParaRPr>
          </a:p>
          <a:p>
            <a:pPr>
              <a:lnSpc>
                <a:spcPct val="100000"/>
              </a:lnSpc>
            </a:pPr>
            <a:endParaRPr lang="en-US" sz="2000" b="0" strike="noStrike" spc="-1">
              <a:solidFill>
                <a:srgbClr val="000000"/>
              </a:solidFill>
              <a:uFill>
                <a:solidFill>
                  <a:srgbClr val="FFFFFF"/>
                </a:solidFill>
              </a:uFill>
              <a:latin typeface="Arial"/>
            </a:endParaRPr>
          </a:p>
          <a:p>
            <a:pPr>
              <a:lnSpc>
                <a:spcPct val="100000"/>
              </a:lnSpc>
            </a:pPr>
            <a:r>
              <a:rPr lang="en-US" sz="2000" b="1" strike="noStrike" spc="-1">
                <a:solidFill>
                  <a:srgbClr val="000000"/>
                </a:solidFill>
                <a:uFill>
                  <a:solidFill>
                    <a:srgbClr val="FFFFFF"/>
                  </a:solidFill>
                </a:uFill>
                <a:latin typeface="Arial"/>
              </a:rPr>
              <a:t>DNS search will be the responsibility of router.</a:t>
            </a:r>
            <a:endParaRPr lang="en-US" sz="2000" b="0" strike="noStrike" spc="-1">
              <a:solidFill>
                <a:srgbClr val="000000"/>
              </a:solidFill>
              <a:uFill>
                <a:solidFill>
                  <a:srgbClr val="FFFFFF"/>
                </a:solidFill>
              </a:uFill>
              <a:latin typeface="Arial"/>
            </a:endParaRPr>
          </a:p>
        </p:txBody>
      </p:sp>
      <p:sp>
        <p:nvSpPr>
          <p:cNvPr id="249" name="TextShape 2"/>
          <p:cNvSpPr txBox="1"/>
          <p:nvPr/>
        </p:nvSpPr>
        <p:spPr>
          <a:xfrm>
            <a:off x="3884760" y="8685360"/>
            <a:ext cx="2971440" cy="456840"/>
          </a:xfrm>
          <a:prstGeom prst="rect">
            <a:avLst/>
          </a:prstGeom>
          <a:noFill/>
          <a:ln>
            <a:noFill/>
          </a:ln>
        </p:spPr>
        <p:txBody>
          <a:bodyPr anchor="b"/>
          <a:lstStyle/>
          <a:p>
            <a:pPr algn="r">
              <a:lnSpc>
                <a:spcPct val="100000"/>
              </a:lnSpc>
            </a:pPr>
            <a:fld id="{37E183E3-4727-4357-AE60-61295B698009}" type="slidenum">
              <a:rPr lang="en-US" sz="1200" b="0" strike="noStrike" spc="-1">
                <a:solidFill>
                  <a:srgbClr val="000000"/>
                </a:solidFill>
                <a:uFill>
                  <a:solidFill>
                    <a:srgbClr val="FFFFFF"/>
                  </a:solidFill>
                </a:uFill>
                <a:latin typeface="+mn-lt"/>
                <a:ea typeface="+mn-ea"/>
              </a:rPr>
              <a:t>10</a:t>
            </a:fld>
            <a:endParaRPr lang="en-US"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PlaceHolder 1"/>
          <p:cNvSpPr>
            <a:spLocks noGrp="1"/>
          </p:cNvSpPr>
          <p:nvPr>
            <p:ph type="body"/>
          </p:nvPr>
        </p:nvSpPr>
        <p:spPr>
          <a:xfrm>
            <a:off x="685800" y="4343400"/>
            <a:ext cx="5486040" cy="4114440"/>
          </a:xfrm>
          <a:prstGeom prst="rect">
            <a:avLst/>
          </a:prstGeom>
        </p:spPr>
        <p:txBody>
          <a:bodyPr/>
          <a:lstStyle/>
          <a:p>
            <a:pPr>
              <a:lnSpc>
                <a:spcPct val="100000"/>
              </a:lnSpc>
            </a:pPr>
            <a:r>
              <a:rPr lang="en-US" sz="2000" b="0" strike="noStrike" spc="-1">
                <a:solidFill>
                  <a:srgbClr val="000000"/>
                </a:solidFill>
                <a:uFill>
                  <a:solidFill>
                    <a:srgbClr val="FFFFFF"/>
                  </a:solidFill>
                </a:uFill>
                <a:latin typeface="Arial"/>
              </a:rPr>
              <a:t>What is a ping command? Allows a computer to see if a target is online or offline.</a:t>
            </a:r>
          </a:p>
          <a:p>
            <a:pPr>
              <a:lnSpc>
                <a:spcPct val="100000"/>
              </a:lnSpc>
            </a:pPr>
            <a:endParaRPr lang="en-US" sz="2000" b="0" strike="noStrike" spc="-1">
              <a:solidFill>
                <a:srgbClr val="000000"/>
              </a:solidFill>
              <a:uFill>
                <a:solidFill>
                  <a:srgbClr val="FFFFFF"/>
                </a:solidFill>
              </a:uFill>
              <a:latin typeface="Arial"/>
            </a:endParaRPr>
          </a:p>
          <a:p>
            <a:pPr>
              <a:lnSpc>
                <a:spcPct val="100000"/>
              </a:lnSpc>
            </a:pPr>
            <a:r>
              <a:rPr lang="en-US" sz="2000" b="1" strike="noStrike" spc="-1">
                <a:solidFill>
                  <a:srgbClr val="000000"/>
                </a:solidFill>
                <a:uFill>
                  <a:solidFill>
                    <a:srgbClr val="FFFFFF"/>
                  </a:solidFill>
                </a:uFill>
                <a:latin typeface="Arial"/>
              </a:rPr>
              <a:t>EXERCISE 3 –take a message (simple paper). Write your IP or DNS (if applicable) in FROM field, the destination in the TO field (IP or DNS), &amp; a PING message. Pass message to router. Router delivers (first do a global game, all children working together). PING target must respond PONG to initial sender</a:t>
            </a:r>
            <a:endParaRPr lang="en-US" sz="2000" b="0" strike="noStrike" spc="-1">
              <a:solidFill>
                <a:srgbClr val="000000"/>
              </a:solidFill>
              <a:uFill>
                <a:solidFill>
                  <a:srgbClr val="FFFFFF"/>
                </a:solidFill>
              </a:uFill>
              <a:latin typeface="Arial"/>
            </a:endParaRPr>
          </a:p>
          <a:p>
            <a:pPr>
              <a:lnSpc>
                <a:spcPct val="100000"/>
              </a:lnSpc>
            </a:pPr>
            <a:endParaRPr lang="en-US" sz="2000" b="0" strike="noStrike" spc="-1">
              <a:solidFill>
                <a:srgbClr val="000000"/>
              </a:solidFill>
              <a:uFill>
                <a:solidFill>
                  <a:srgbClr val="FFFFFF"/>
                </a:solidFill>
              </a:uFill>
              <a:latin typeface="Arial"/>
            </a:endParaRPr>
          </a:p>
        </p:txBody>
      </p:sp>
      <p:sp>
        <p:nvSpPr>
          <p:cNvPr id="251" name="TextShape 2"/>
          <p:cNvSpPr txBox="1"/>
          <p:nvPr/>
        </p:nvSpPr>
        <p:spPr>
          <a:xfrm>
            <a:off x="3884760" y="8685360"/>
            <a:ext cx="2971440" cy="456840"/>
          </a:xfrm>
          <a:prstGeom prst="rect">
            <a:avLst/>
          </a:prstGeom>
          <a:noFill/>
          <a:ln>
            <a:noFill/>
          </a:ln>
        </p:spPr>
        <p:txBody>
          <a:bodyPr anchor="b"/>
          <a:lstStyle/>
          <a:p>
            <a:pPr algn="r">
              <a:lnSpc>
                <a:spcPct val="100000"/>
              </a:lnSpc>
            </a:pPr>
            <a:fld id="{BCCDBD70-4B85-4CFC-8E58-644359D5FDA6}" type="slidenum">
              <a:rPr lang="en-US" sz="1200" b="0" strike="noStrike" spc="-1">
                <a:solidFill>
                  <a:srgbClr val="000000"/>
                </a:solidFill>
                <a:uFill>
                  <a:solidFill>
                    <a:srgbClr val="FFFFFF"/>
                  </a:solidFill>
                </a:uFill>
                <a:latin typeface="+mn-lt"/>
                <a:ea typeface="+mn-ea"/>
              </a:rPr>
              <a:t>11</a:t>
            </a:fld>
            <a:endParaRPr lang="en-US"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PlaceHolder 1"/>
          <p:cNvSpPr>
            <a:spLocks noGrp="1"/>
          </p:cNvSpPr>
          <p:nvPr>
            <p:ph type="body"/>
          </p:nvPr>
        </p:nvSpPr>
        <p:spPr>
          <a:xfrm>
            <a:off x="685800" y="4343400"/>
            <a:ext cx="5486040" cy="4114440"/>
          </a:xfrm>
          <a:prstGeom prst="rect">
            <a:avLst/>
          </a:prstGeom>
        </p:spPr>
        <p:txBody>
          <a:bodyPr/>
          <a:lstStyle/>
          <a:p>
            <a:pPr>
              <a:lnSpc>
                <a:spcPct val="100000"/>
              </a:lnSpc>
            </a:pPr>
            <a:r>
              <a:rPr lang="en-US" sz="2000" b="0" strike="noStrike" spc="-1" dirty="0">
                <a:solidFill>
                  <a:srgbClr val="000000"/>
                </a:solidFill>
                <a:uFill>
                  <a:solidFill>
                    <a:srgbClr val="FFFFFF"/>
                  </a:solidFill>
                </a:uFill>
                <a:latin typeface="Arial"/>
              </a:rPr>
              <a:t>What is a ping command? Allows a computer to see if a target is online or offline.</a:t>
            </a:r>
          </a:p>
          <a:p>
            <a:pPr>
              <a:lnSpc>
                <a:spcPct val="100000"/>
              </a:lnSpc>
            </a:pPr>
            <a:endParaRPr lang="en-US" sz="2000" b="0" strike="noStrike" spc="-1" dirty="0">
              <a:solidFill>
                <a:srgbClr val="000000"/>
              </a:solidFill>
              <a:uFill>
                <a:solidFill>
                  <a:srgbClr val="FFFFFF"/>
                </a:solidFill>
              </a:uFill>
              <a:latin typeface="Arial"/>
            </a:endParaRPr>
          </a:p>
          <a:p>
            <a:pPr>
              <a:lnSpc>
                <a:spcPct val="100000"/>
              </a:lnSpc>
            </a:pPr>
            <a:r>
              <a:rPr lang="en-US" sz="2000" b="1" strike="noStrike" spc="-1" dirty="0" smtClean="0">
                <a:solidFill>
                  <a:srgbClr val="000000"/>
                </a:solidFill>
                <a:uFill>
                  <a:solidFill>
                    <a:srgbClr val="FFFFFF"/>
                  </a:solidFill>
                </a:uFill>
                <a:latin typeface="Arial"/>
              </a:rPr>
              <a:t>As you can see, ping is in </a:t>
            </a:r>
            <a:r>
              <a:rPr lang="en-US" sz="2000" b="1" strike="noStrike" spc="-1" dirty="0" err="1" smtClean="0">
                <a:solidFill>
                  <a:srgbClr val="000000"/>
                </a:solidFill>
                <a:uFill>
                  <a:solidFill>
                    <a:srgbClr val="FFFFFF"/>
                  </a:solidFill>
                </a:uFill>
                <a:latin typeface="Arial"/>
              </a:rPr>
              <a:t>milli</a:t>
            </a:r>
            <a:r>
              <a:rPr lang="en-US" sz="2000" b="1" strike="noStrike" spc="-1" dirty="0" smtClean="0">
                <a:solidFill>
                  <a:srgbClr val="000000"/>
                </a:solidFill>
                <a:uFill>
                  <a:solidFill>
                    <a:srgbClr val="FFFFFF"/>
                  </a:solidFill>
                </a:uFill>
                <a:latin typeface="Arial"/>
              </a:rPr>
              <a:t>-seconds. Insist on that fact with children.</a:t>
            </a:r>
            <a:endParaRPr lang="en-US" sz="2000" b="0" strike="noStrike" spc="-1" dirty="0">
              <a:solidFill>
                <a:srgbClr val="000000"/>
              </a:solidFill>
              <a:uFill>
                <a:solidFill>
                  <a:srgbClr val="FFFFFF"/>
                </a:solidFill>
              </a:uFill>
              <a:latin typeface="Arial"/>
            </a:endParaRPr>
          </a:p>
          <a:p>
            <a:pPr>
              <a:lnSpc>
                <a:spcPct val="100000"/>
              </a:lnSpc>
            </a:pPr>
            <a:endParaRPr lang="en-US" sz="2000" b="0" strike="noStrike" spc="-1" dirty="0">
              <a:solidFill>
                <a:srgbClr val="000000"/>
              </a:solidFill>
              <a:uFill>
                <a:solidFill>
                  <a:srgbClr val="FFFFFF"/>
                </a:solidFill>
              </a:uFill>
              <a:latin typeface="Arial"/>
            </a:endParaRPr>
          </a:p>
        </p:txBody>
      </p:sp>
      <p:sp>
        <p:nvSpPr>
          <p:cNvPr id="253" name="TextShape 2"/>
          <p:cNvSpPr txBox="1"/>
          <p:nvPr/>
        </p:nvSpPr>
        <p:spPr>
          <a:xfrm>
            <a:off x="3884760" y="8685360"/>
            <a:ext cx="2971440" cy="456840"/>
          </a:xfrm>
          <a:prstGeom prst="rect">
            <a:avLst/>
          </a:prstGeom>
          <a:noFill/>
          <a:ln>
            <a:noFill/>
          </a:ln>
        </p:spPr>
        <p:txBody>
          <a:bodyPr anchor="b"/>
          <a:lstStyle/>
          <a:p>
            <a:pPr algn="r">
              <a:lnSpc>
                <a:spcPct val="100000"/>
              </a:lnSpc>
            </a:pPr>
            <a:fld id="{66A7799F-76EA-49EC-B855-74EBBE4BF401}" type="slidenum">
              <a:rPr lang="en-US" sz="1200" b="0" strike="noStrike" spc="-1">
                <a:solidFill>
                  <a:srgbClr val="000000"/>
                </a:solidFill>
                <a:uFill>
                  <a:solidFill>
                    <a:srgbClr val="FFFFFF"/>
                  </a:solidFill>
                </a:uFill>
                <a:latin typeface="+mn-lt"/>
                <a:ea typeface="+mn-ea"/>
              </a:rPr>
              <a:t>12</a:t>
            </a:fld>
            <a:endParaRPr lang="en-US"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PlaceHolder 1"/>
          <p:cNvSpPr>
            <a:spLocks noGrp="1"/>
          </p:cNvSpPr>
          <p:nvPr>
            <p:ph type="body"/>
          </p:nvPr>
        </p:nvSpPr>
        <p:spPr>
          <a:xfrm>
            <a:off x="685800" y="4343400"/>
            <a:ext cx="5486040" cy="4114440"/>
          </a:xfrm>
          <a:prstGeom prst="rect">
            <a:avLst/>
          </a:prstGeom>
        </p:spPr>
        <p:txBody>
          <a:bodyPr/>
          <a:lstStyle/>
          <a:p>
            <a:r>
              <a:rPr lang="en-US" sz="2000" b="0" strike="noStrike" spc="-1">
                <a:solidFill>
                  <a:srgbClr val="000000"/>
                </a:solidFill>
                <a:uFill>
                  <a:solidFill>
                    <a:srgbClr val="FFFFFF"/>
                  </a:solidFill>
                </a:uFill>
                <a:latin typeface="Arial"/>
              </a:rPr>
              <a:t>Problem of messages == clear text (like a postcard). Use SSL/TLS is like putting the postcard in an envelope.</a:t>
            </a:r>
          </a:p>
          <a:p>
            <a:endParaRPr lang="en-US" sz="2000" b="0" strike="noStrike" spc="-1">
              <a:solidFill>
                <a:srgbClr val="000000"/>
              </a:solidFill>
              <a:uFill>
                <a:solidFill>
                  <a:srgbClr val="FFFFFF"/>
                </a:solidFill>
              </a:uFill>
              <a:latin typeface="Arial"/>
            </a:endParaRPr>
          </a:p>
          <a:p>
            <a:pPr>
              <a:lnSpc>
                <a:spcPct val="100000"/>
              </a:lnSpc>
            </a:pPr>
            <a:endParaRPr lang="en-US" sz="2000" b="0" strike="noStrike" spc="-1">
              <a:solidFill>
                <a:srgbClr val="000000"/>
              </a:solidFill>
              <a:uFill>
                <a:solidFill>
                  <a:srgbClr val="FFFFFF"/>
                </a:solidFill>
              </a:uFill>
              <a:latin typeface="Arial"/>
            </a:endParaRPr>
          </a:p>
          <a:p>
            <a:pPr>
              <a:lnSpc>
                <a:spcPct val="100000"/>
              </a:lnSpc>
            </a:pPr>
            <a:endParaRPr lang="en-US" sz="2000" b="0" strike="noStrike" spc="-1">
              <a:solidFill>
                <a:srgbClr val="000000"/>
              </a:solidFill>
              <a:uFill>
                <a:solidFill>
                  <a:srgbClr val="FFFFFF"/>
                </a:solidFill>
              </a:uFill>
              <a:latin typeface="Arial"/>
            </a:endParaRPr>
          </a:p>
        </p:txBody>
      </p:sp>
      <p:sp>
        <p:nvSpPr>
          <p:cNvPr id="255" name="TextShape 2"/>
          <p:cNvSpPr txBox="1"/>
          <p:nvPr/>
        </p:nvSpPr>
        <p:spPr>
          <a:xfrm>
            <a:off x="3884760" y="8685360"/>
            <a:ext cx="2971440" cy="456840"/>
          </a:xfrm>
          <a:prstGeom prst="rect">
            <a:avLst/>
          </a:prstGeom>
          <a:noFill/>
          <a:ln>
            <a:noFill/>
          </a:ln>
        </p:spPr>
        <p:txBody>
          <a:bodyPr anchor="b"/>
          <a:lstStyle/>
          <a:p>
            <a:pPr algn="r">
              <a:lnSpc>
                <a:spcPct val="100000"/>
              </a:lnSpc>
            </a:pPr>
            <a:fld id="{01CB5384-7C76-4A3A-863F-59FD143F4F23}" type="slidenum">
              <a:rPr lang="en-US" sz="1200" b="0" strike="noStrike" spc="-1">
                <a:solidFill>
                  <a:srgbClr val="000000"/>
                </a:solidFill>
                <a:uFill>
                  <a:solidFill>
                    <a:srgbClr val="FFFFFF"/>
                  </a:solidFill>
                </a:uFill>
                <a:latin typeface="+mn-lt"/>
                <a:ea typeface="+mn-ea"/>
              </a:rPr>
              <a:t>13</a:t>
            </a:fld>
            <a:endParaRPr lang="en-US"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PlaceHolder 1"/>
          <p:cNvSpPr>
            <a:spLocks noGrp="1"/>
          </p:cNvSpPr>
          <p:nvPr>
            <p:ph type="body"/>
          </p:nvPr>
        </p:nvSpPr>
        <p:spPr>
          <a:xfrm>
            <a:off x="685800" y="4343400"/>
            <a:ext cx="5486040" cy="4114440"/>
          </a:xfrm>
          <a:prstGeom prst="rect">
            <a:avLst/>
          </a:prstGeom>
        </p:spPr>
        <p:txBody>
          <a:bodyPr/>
          <a:lstStyle/>
          <a:p>
            <a:r>
              <a:rPr lang="en-US" sz="2000" b="0" strike="noStrike" spc="-1">
                <a:solidFill>
                  <a:srgbClr val="000000"/>
                </a:solidFill>
                <a:uFill>
                  <a:solidFill>
                    <a:srgbClr val="FFFFFF"/>
                  </a:solidFill>
                </a:uFill>
                <a:latin typeface="Arial"/>
              </a:rPr>
              <a:t>Problem of messages == clear text (like a postcard). Use SSL/TLS is like putting the postcard in an envelope.</a:t>
            </a:r>
          </a:p>
          <a:p>
            <a:endParaRPr lang="en-US" sz="2000" b="0" strike="noStrike" spc="-1">
              <a:solidFill>
                <a:srgbClr val="000000"/>
              </a:solidFill>
              <a:uFill>
                <a:solidFill>
                  <a:srgbClr val="FFFFFF"/>
                </a:solidFill>
              </a:uFill>
              <a:latin typeface="Arial"/>
            </a:endParaRPr>
          </a:p>
          <a:p>
            <a:pPr>
              <a:lnSpc>
                <a:spcPct val="100000"/>
              </a:lnSpc>
            </a:pPr>
            <a:r>
              <a:rPr lang="en-US" sz="2000" b="1" strike="noStrike" spc="-1">
                <a:solidFill>
                  <a:srgbClr val="000000"/>
                </a:solidFill>
                <a:uFill>
                  <a:solidFill>
                    <a:srgbClr val="FFFFFF"/>
                  </a:solidFill>
                </a:uFill>
                <a:latin typeface="Arial"/>
              </a:rPr>
              <a:t>EXERCISE 4 –Children choose if they send encrypted messages or not. Encrypted messages are put in an envelope, with metadata written on the envelope.</a:t>
            </a:r>
            <a:endParaRPr lang="en-US" sz="2000" b="0" strike="noStrike" spc="-1">
              <a:solidFill>
                <a:srgbClr val="000000"/>
              </a:solidFill>
              <a:uFill>
                <a:solidFill>
                  <a:srgbClr val="FFFFFF"/>
                </a:solidFill>
              </a:uFill>
              <a:latin typeface="Arial"/>
            </a:endParaRPr>
          </a:p>
          <a:p>
            <a:pPr>
              <a:lnSpc>
                <a:spcPct val="100000"/>
              </a:lnSpc>
            </a:pPr>
            <a:endParaRPr lang="en-US" sz="2000" b="0" strike="noStrike" spc="-1">
              <a:solidFill>
                <a:srgbClr val="000000"/>
              </a:solidFill>
              <a:uFill>
                <a:solidFill>
                  <a:srgbClr val="FFFFFF"/>
                </a:solidFill>
              </a:uFill>
              <a:latin typeface="Arial"/>
            </a:endParaRPr>
          </a:p>
        </p:txBody>
      </p:sp>
      <p:sp>
        <p:nvSpPr>
          <p:cNvPr id="257" name="TextShape 2"/>
          <p:cNvSpPr txBox="1"/>
          <p:nvPr/>
        </p:nvSpPr>
        <p:spPr>
          <a:xfrm>
            <a:off x="3884760" y="8685360"/>
            <a:ext cx="2971440" cy="456840"/>
          </a:xfrm>
          <a:prstGeom prst="rect">
            <a:avLst/>
          </a:prstGeom>
          <a:noFill/>
          <a:ln>
            <a:noFill/>
          </a:ln>
        </p:spPr>
        <p:txBody>
          <a:bodyPr anchor="b"/>
          <a:lstStyle/>
          <a:p>
            <a:pPr algn="r">
              <a:lnSpc>
                <a:spcPct val="100000"/>
              </a:lnSpc>
            </a:pPr>
            <a:fld id="{9FA866B8-71DA-4C91-85AD-D9C7F7A86577}" type="slidenum">
              <a:rPr lang="en-US" sz="1200" b="0" strike="noStrike" spc="-1">
                <a:solidFill>
                  <a:srgbClr val="000000"/>
                </a:solidFill>
                <a:uFill>
                  <a:solidFill>
                    <a:srgbClr val="FFFFFF"/>
                  </a:solidFill>
                </a:uFill>
                <a:latin typeface="+mn-lt"/>
                <a:ea typeface="+mn-ea"/>
              </a:rPr>
              <a:t>14</a:t>
            </a:fld>
            <a:endParaRPr lang="en-US"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PlaceHolder 1"/>
          <p:cNvSpPr>
            <a:spLocks noGrp="1"/>
          </p:cNvSpPr>
          <p:nvPr>
            <p:ph type="body"/>
          </p:nvPr>
        </p:nvSpPr>
        <p:spPr>
          <a:xfrm>
            <a:off x="685800" y="4343400"/>
            <a:ext cx="5486040" cy="4114440"/>
          </a:xfrm>
          <a:prstGeom prst="rect">
            <a:avLst/>
          </a:prstGeom>
        </p:spPr>
        <p:txBody>
          <a:bodyPr/>
          <a:lstStyle/>
          <a:p>
            <a:r>
              <a:rPr lang="en-US" sz="2000" b="0" strike="noStrike" spc="-1" dirty="0" smtClean="0">
                <a:solidFill>
                  <a:srgbClr val="000000"/>
                </a:solidFill>
                <a:uFill>
                  <a:solidFill>
                    <a:srgbClr val="FFFFFF"/>
                  </a:solidFill>
                </a:uFill>
                <a:latin typeface="Arial"/>
              </a:rPr>
              <a:t>Let’s see how this all works</a:t>
            </a:r>
            <a:r>
              <a:rPr lang="mr-IN" sz="2000" b="0" strike="noStrike" spc="-1" dirty="0" smtClean="0">
                <a:solidFill>
                  <a:srgbClr val="000000"/>
                </a:solidFill>
                <a:uFill>
                  <a:solidFill>
                    <a:srgbClr val="FFFFFF"/>
                  </a:solidFill>
                </a:uFill>
                <a:latin typeface="Arial"/>
              </a:rPr>
              <a:t>…</a:t>
            </a:r>
            <a:r>
              <a:rPr lang="fr-CH" sz="2000" b="0" strike="noStrike" spc="-1" dirty="0" smtClean="0">
                <a:solidFill>
                  <a:srgbClr val="000000"/>
                </a:solidFill>
                <a:uFill>
                  <a:solidFill>
                    <a:srgbClr val="FFFFFF"/>
                  </a:solidFill>
                </a:uFill>
                <a:latin typeface="Arial"/>
              </a:rPr>
              <a:t> for real.</a:t>
            </a:r>
          </a:p>
          <a:p>
            <a:r>
              <a:rPr lang="fr-CH" sz="2000" b="0" strike="noStrike" spc="-1" dirty="0" smtClean="0">
                <a:solidFill>
                  <a:srgbClr val="000000"/>
                </a:solidFill>
                <a:uFill>
                  <a:solidFill>
                    <a:srgbClr val="FFFFFF"/>
                  </a:solidFill>
                </a:uFill>
                <a:latin typeface="Arial"/>
              </a:rPr>
              <a:t>The goal </a:t>
            </a:r>
            <a:r>
              <a:rPr lang="fr-CH" sz="2000" b="0" strike="noStrike" spc="-1" dirty="0" err="1" smtClean="0">
                <a:solidFill>
                  <a:srgbClr val="000000"/>
                </a:solidFill>
                <a:uFill>
                  <a:solidFill>
                    <a:srgbClr val="FFFFFF"/>
                  </a:solidFill>
                </a:uFill>
                <a:latin typeface="Arial"/>
              </a:rPr>
              <a:t>is</a:t>
            </a:r>
            <a:r>
              <a:rPr lang="fr-CH" sz="2000" b="0" strike="noStrike" spc="-1" dirty="0" smtClean="0">
                <a:solidFill>
                  <a:srgbClr val="000000"/>
                </a:solidFill>
                <a:uFill>
                  <a:solidFill>
                    <a:srgbClr val="FFFFFF"/>
                  </a:solidFill>
                </a:uFill>
                <a:latin typeface="Arial"/>
              </a:rPr>
              <a:t> to </a:t>
            </a:r>
            <a:r>
              <a:rPr lang="fr-CH" sz="2000" b="0" strike="noStrike" spc="-1" dirty="0" err="1" smtClean="0">
                <a:solidFill>
                  <a:srgbClr val="000000"/>
                </a:solidFill>
                <a:uFill>
                  <a:solidFill>
                    <a:srgbClr val="FFFFFF"/>
                  </a:solidFill>
                </a:uFill>
                <a:latin typeface="Arial"/>
              </a:rPr>
              <a:t>fill</a:t>
            </a:r>
            <a:r>
              <a:rPr lang="fr-CH" sz="2000" b="0" strike="noStrike" spc="-1" dirty="0" smtClean="0">
                <a:solidFill>
                  <a:srgbClr val="000000"/>
                </a:solidFill>
                <a:uFill>
                  <a:solidFill>
                    <a:srgbClr val="FFFFFF"/>
                  </a:solidFill>
                </a:uFill>
                <a:latin typeface="Arial"/>
              </a:rPr>
              <a:t> in  (</a:t>
            </a:r>
            <a:r>
              <a:rPr lang="fr-CH" sz="2000" b="0" strike="noStrike" spc="-1" dirty="0" err="1" smtClean="0">
                <a:solidFill>
                  <a:srgbClr val="000000"/>
                </a:solidFill>
                <a:uFill>
                  <a:solidFill>
                    <a:srgbClr val="FFFFFF"/>
                  </a:solidFill>
                </a:uFill>
                <a:latin typeface="Arial"/>
              </a:rPr>
              <a:t>Load</a:t>
            </a:r>
            <a:r>
              <a:rPr lang="fr-CH" sz="2000" b="0" strike="noStrike" spc="-1" dirty="0" smtClean="0">
                <a:solidFill>
                  <a:srgbClr val="000000"/>
                </a:solidFill>
                <a:uFill>
                  <a:solidFill>
                    <a:srgbClr val="FFFFFF"/>
                  </a:solidFill>
                </a:uFill>
                <a:latin typeface="Arial"/>
              </a:rPr>
              <a:t>) </a:t>
            </a:r>
            <a:r>
              <a:rPr lang="fr-CH" sz="2000" b="0" strike="noStrike" spc="-1" dirty="0" err="1" smtClean="0">
                <a:solidFill>
                  <a:srgbClr val="000000"/>
                </a:solidFill>
                <a:uFill>
                  <a:solidFill>
                    <a:srgbClr val="FFFFFF"/>
                  </a:solidFill>
                </a:uFill>
                <a:latin typeface="Arial"/>
              </a:rPr>
              <a:t>completely</a:t>
            </a:r>
            <a:r>
              <a:rPr lang="fr-CH" sz="2000" b="0" strike="noStrike" spc="-1" dirty="0" smtClean="0">
                <a:solidFill>
                  <a:srgbClr val="000000"/>
                </a:solidFill>
                <a:uFill>
                  <a:solidFill>
                    <a:srgbClr val="FFFFFF"/>
                  </a:solidFill>
                </a:uFill>
                <a:latin typeface="Arial"/>
              </a:rPr>
              <a:t> the </a:t>
            </a:r>
            <a:r>
              <a:rPr lang="fr-CH" sz="2000" b="0" strike="noStrike" spc="-1" dirty="0" err="1" smtClean="0">
                <a:solidFill>
                  <a:srgbClr val="000000"/>
                </a:solidFill>
                <a:uFill>
                  <a:solidFill>
                    <a:srgbClr val="FFFFFF"/>
                  </a:solidFill>
                </a:uFill>
                <a:latin typeface="Arial"/>
              </a:rPr>
              <a:t>website</a:t>
            </a:r>
            <a:r>
              <a:rPr lang="fr-CH" sz="2000" b="0" strike="noStrike" spc="-1" dirty="0" smtClean="0">
                <a:solidFill>
                  <a:srgbClr val="000000"/>
                </a:solidFill>
                <a:uFill>
                  <a:solidFill>
                    <a:srgbClr val="FFFFFF"/>
                  </a:solidFill>
                </a:uFill>
                <a:latin typeface="Arial"/>
              </a:rPr>
              <a:t> </a:t>
            </a:r>
          </a:p>
          <a:p>
            <a:endParaRPr lang="fr-CH" sz="2000" b="0" strike="noStrike" spc="-1" dirty="0" smtClean="0">
              <a:solidFill>
                <a:srgbClr val="000000"/>
              </a:solidFill>
              <a:uFill>
                <a:solidFill>
                  <a:srgbClr val="FFFFFF"/>
                </a:solidFill>
              </a:uFill>
              <a:latin typeface="Arial"/>
            </a:endParaRPr>
          </a:p>
          <a:p>
            <a:endParaRPr lang="fr-CH" sz="2000" b="0" strike="noStrike" spc="-1" dirty="0" smtClean="0">
              <a:solidFill>
                <a:srgbClr val="000000"/>
              </a:solidFill>
              <a:uFill>
                <a:solidFill>
                  <a:srgbClr val="FFFFFF"/>
                </a:solidFill>
              </a:uFill>
              <a:latin typeface="Arial"/>
            </a:endParaRPr>
          </a:p>
          <a:p>
            <a:r>
              <a:rPr lang="fr-CH" sz="2000" b="0" strike="noStrike" spc="-1" dirty="0" smtClean="0">
                <a:solidFill>
                  <a:srgbClr val="000000"/>
                </a:solidFill>
                <a:uFill>
                  <a:solidFill>
                    <a:srgbClr val="FFFFFF"/>
                  </a:solidFill>
                </a:uFill>
                <a:latin typeface="Arial"/>
              </a:rPr>
              <a:t>All exchanges </a:t>
            </a:r>
            <a:r>
              <a:rPr lang="fr-CH" sz="2000" b="0" strike="noStrike" spc="-1" dirty="0" err="1" smtClean="0">
                <a:solidFill>
                  <a:srgbClr val="000000"/>
                </a:solidFill>
                <a:uFill>
                  <a:solidFill>
                    <a:srgbClr val="FFFFFF"/>
                  </a:solidFill>
                </a:uFill>
                <a:latin typeface="Arial"/>
              </a:rPr>
              <a:t>will</a:t>
            </a:r>
            <a:r>
              <a:rPr lang="fr-CH" sz="2000" b="0" strike="noStrike" spc="-1" dirty="0" smtClean="0">
                <a:solidFill>
                  <a:srgbClr val="000000"/>
                </a:solidFill>
                <a:uFill>
                  <a:solidFill>
                    <a:srgbClr val="FFFFFF"/>
                  </a:solidFill>
                </a:uFill>
                <a:latin typeface="Arial"/>
              </a:rPr>
              <a:t> use HTTPS (</a:t>
            </a:r>
            <a:r>
              <a:rPr lang="fr-CH" sz="2000" b="0" strike="noStrike" spc="-1" dirty="0" err="1" smtClean="0">
                <a:solidFill>
                  <a:srgbClr val="000000"/>
                </a:solidFill>
                <a:uFill>
                  <a:solidFill>
                    <a:srgbClr val="FFFFFF"/>
                  </a:solidFill>
                </a:uFill>
                <a:latin typeface="Arial"/>
              </a:rPr>
              <a:t>envelopes</a:t>
            </a:r>
            <a:r>
              <a:rPr lang="fr-CH" sz="2000" b="0" strike="noStrike" spc="-1" dirty="0" smtClean="0">
                <a:solidFill>
                  <a:srgbClr val="000000"/>
                </a:solidFill>
                <a:uFill>
                  <a:solidFill>
                    <a:srgbClr val="FFFFFF"/>
                  </a:solidFill>
                </a:uFill>
                <a:latin typeface="Arial"/>
              </a:rPr>
              <a:t>)</a:t>
            </a:r>
          </a:p>
          <a:p>
            <a:endParaRPr lang="fr-CH" sz="2000" b="0" strike="noStrike" spc="-1" baseline="0" dirty="0" smtClean="0">
              <a:solidFill>
                <a:srgbClr val="000000"/>
              </a:solidFill>
              <a:uFill>
                <a:solidFill>
                  <a:srgbClr val="FFFFFF"/>
                </a:solidFill>
              </a:uFill>
              <a:latin typeface="Arial"/>
            </a:endParaRPr>
          </a:p>
          <a:p>
            <a:pPr marL="342900" indent="-342900">
              <a:buFontTx/>
              <a:buChar char="-"/>
            </a:pPr>
            <a:r>
              <a:rPr lang="fr-CH" sz="2000" b="0" strike="noStrike" spc="-1" baseline="0" dirty="0" err="1" smtClean="0">
                <a:solidFill>
                  <a:srgbClr val="000000"/>
                </a:solidFill>
                <a:uFill>
                  <a:solidFill>
                    <a:srgbClr val="FFFFFF"/>
                  </a:solidFill>
                </a:uFill>
                <a:latin typeface="Arial"/>
              </a:rPr>
              <a:t>Make</a:t>
            </a:r>
            <a:r>
              <a:rPr lang="fr-CH" sz="2000" b="0" strike="noStrike" spc="-1" baseline="0" dirty="0" smtClean="0">
                <a:solidFill>
                  <a:srgbClr val="000000"/>
                </a:solidFill>
                <a:uFill>
                  <a:solidFill>
                    <a:srgbClr val="FFFFFF"/>
                  </a:solidFill>
                </a:uFill>
                <a:latin typeface="Arial"/>
              </a:rPr>
              <a:t> the USER stand up in front of team</a:t>
            </a:r>
          </a:p>
          <a:p>
            <a:pPr marL="342900" indent="-342900">
              <a:buFontTx/>
              <a:buChar char="-"/>
            </a:pPr>
            <a:endParaRPr lang="fr-CH" sz="2000" b="0" strike="noStrike" spc="-1" baseline="0" dirty="0" smtClean="0">
              <a:solidFill>
                <a:srgbClr val="000000"/>
              </a:solidFill>
              <a:uFill>
                <a:solidFill>
                  <a:srgbClr val="FFFFFF"/>
                </a:solidFill>
              </a:uFill>
              <a:latin typeface="Arial"/>
            </a:endParaRPr>
          </a:p>
          <a:p>
            <a:pPr marL="342900" indent="-342900">
              <a:buFontTx/>
              <a:buChar char="-"/>
            </a:pPr>
            <a:r>
              <a:rPr lang="fr-CH" sz="2000" b="0" strike="noStrike" spc="-1" baseline="0" dirty="0" smtClean="0">
                <a:solidFill>
                  <a:srgbClr val="000000"/>
                </a:solidFill>
                <a:uFill>
                  <a:solidFill>
                    <a:srgbClr val="FFFFFF"/>
                  </a:solidFill>
                </a:uFill>
                <a:latin typeface="Arial"/>
              </a:rPr>
              <a:t>The USER </a:t>
            </a:r>
            <a:r>
              <a:rPr lang="fr-CH" sz="2000" b="0" strike="noStrike" spc="-1" baseline="0" dirty="0" err="1" smtClean="0">
                <a:solidFill>
                  <a:srgbClr val="000000"/>
                </a:solidFill>
                <a:uFill>
                  <a:solidFill>
                    <a:srgbClr val="FFFFFF"/>
                  </a:solidFill>
                </a:uFill>
                <a:latin typeface="Arial"/>
              </a:rPr>
              <a:t>sends</a:t>
            </a:r>
            <a:r>
              <a:rPr lang="fr-CH" sz="2000" b="0" strike="noStrike" spc="-1" baseline="0" dirty="0" smtClean="0">
                <a:solidFill>
                  <a:srgbClr val="000000"/>
                </a:solidFill>
                <a:uFill>
                  <a:solidFill>
                    <a:srgbClr val="FFFFFF"/>
                  </a:solidFill>
                </a:uFill>
                <a:latin typeface="Arial"/>
              </a:rPr>
              <a:t> a message to </a:t>
            </a:r>
            <a:r>
              <a:rPr lang="fr-CH" sz="2000" b="0" strike="noStrike" spc="-1" baseline="0" dirty="0" err="1" smtClean="0">
                <a:solidFill>
                  <a:srgbClr val="000000"/>
                </a:solidFill>
                <a:uFill>
                  <a:solidFill>
                    <a:srgbClr val="FFFFFF"/>
                  </a:solidFill>
                </a:uFill>
                <a:latin typeface="Arial"/>
              </a:rPr>
              <a:t>schoolnews.lu</a:t>
            </a:r>
            <a:r>
              <a:rPr lang="fr-CH" sz="2000" b="0" strike="noStrike" spc="-1" baseline="0" dirty="0" smtClean="0">
                <a:solidFill>
                  <a:srgbClr val="000000"/>
                </a:solidFill>
                <a:uFill>
                  <a:solidFill>
                    <a:srgbClr val="FFFFFF"/>
                  </a:solidFill>
                </a:uFill>
                <a:latin typeface="Arial"/>
              </a:rPr>
              <a:t>, </a:t>
            </a:r>
            <a:r>
              <a:rPr lang="fr-CH" sz="2000" b="0" strike="noStrike" spc="-1" baseline="0" dirty="0" err="1" smtClean="0">
                <a:solidFill>
                  <a:srgbClr val="000000"/>
                </a:solidFill>
                <a:uFill>
                  <a:solidFill>
                    <a:srgbClr val="FFFFFF"/>
                  </a:solidFill>
                </a:uFill>
                <a:latin typeface="Arial"/>
              </a:rPr>
              <a:t>requesting</a:t>
            </a:r>
            <a:r>
              <a:rPr lang="fr-CH" sz="2000" b="0" strike="noStrike" spc="-1" baseline="0" dirty="0" smtClean="0">
                <a:solidFill>
                  <a:srgbClr val="000000"/>
                </a:solidFill>
                <a:uFill>
                  <a:solidFill>
                    <a:srgbClr val="FFFFFF"/>
                  </a:solidFill>
                </a:uFill>
                <a:latin typeface="Arial"/>
              </a:rPr>
              <a:t> a </a:t>
            </a:r>
            <a:r>
              <a:rPr lang="fr-CH" sz="2000" b="0" strike="noStrike" spc="-1" baseline="0" dirty="0" err="1" smtClean="0">
                <a:solidFill>
                  <a:srgbClr val="000000"/>
                </a:solidFill>
                <a:uFill>
                  <a:solidFill>
                    <a:srgbClr val="FFFFFF"/>
                  </a:solidFill>
                </a:uFill>
                <a:latin typeface="Arial"/>
              </a:rPr>
              <a:t>connection</a:t>
            </a:r>
            <a:endParaRPr lang="fr-CH" sz="2000" b="0" strike="noStrike" spc="-1" baseline="0" dirty="0" smtClean="0">
              <a:solidFill>
                <a:srgbClr val="000000"/>
              </a:solidFill>
              <a:uFill>
                <a:solidFill>
                  <a:srgbClr val="FFFFFF"/>
                </a:solidFill>
              </a:uFill>
              <a:latin typeface="Arial"/>
            </a:endParaRPr>
          </a:p>
          <a:p>
            <a:pPr marL="342900" indent="-342900">
              <a:buFontTx/>
              <a:buChar char="-"/>
            </a:pPr>
            <a:r>
              <a:rPr lang="fr-CH" sz="2000" b="0" strike="noStrike" spc="-1" baseline="0" dirty="0" err="1" smtClean="0">
                <a:solidFill>
                  <a:srgbClr val="000000"/>
                </a:solidFill>
                <a:uFill>
                  <a:solidFill>
                    <a:srgbClr val="FFFFFF"/>
                  </a:solidFill>
                </a:uFill>
                <a:latin typeface="Arial"/>
              </a:rPr>
              <a:t>Schoolnews.lu</a:t>
            </a:r>
            <a:r>
              <a:rPr lang="fr-CH" sz="2000" b="0" strike="noStrike" spc="-1" baseline="0" dirty="0" smtClean="0">
                <a:solidFill>
                  <a:srgbClr val="000000"/>
                </a:solidFill>
                <a:uFill>
                  <a:solidFill>
                    <a:srgbClr val="FFFFFF"/>
                  </a:solidFill>
                </a:uFill>
                <a:latin typeface="Arial"/>
              </a:rPr>
              <a:t> </a:t>
            </a:r>
            <a:r>
              <a:rPr lang="fr-CH" sz="2000" b="0" strike="noStrike" spc="-1" baseline="0" dirty="0" err="1" smtClean="0">
                <a:solidFill>
                  <a:srgbClr val="000000"/>
                </a:solidFill>
                <a:uFill>
                  <a:solidFill>
                    <a:srgbClr val="FFFFFF"/>
                  </a:solidFill>
                </a:uFill>
                <a:latin typeface="Arial"/>
              </a:rPr>
              <a:t>sends</a:t>
            </a:r>
            <a:r>
              <a:rPr lang="fr-CH" sz="2000" b="0" strike="noStrike" spc="-1" baseline="0" dirty="0" smtClean="0">
                <a:solidFill>
                  <a:srgbClr val="000000"/>
                </a:solidFill>
                <a:uFill>
                  <a:solidFill>
                    <a:srgbClr val="FFFFFF"/>
                  </a:solidFill>
                </a:uFill>
                <a:latin typeface="Arial"/>
              </a:rPr>
              <a:t> back the </a:t>
            </a:r>
            <a:r>
              <a:rPr lang="fr-CH" sz="2000" b="0" strike="noStrike" spc="-1" baseline="0" dirty="0" err="1" smtClean="0">
                <a:solidFill>
                  <a:srgbClr val="000000"/>
                </a:solidFill>
                <a:uFill>
                  <a:solidFill>
                    <a:srgbClr val="FFFFFF"/>
                  </a:solidFill>
                </a:uFill>
                <a:latin typeface="Arial"/>
              </a:rPr>
              <a:t>template</a:t>
            </a:r>
            <a:r>
              <a:rPr lang="fr-CH" sz="2000" b="0" strike="noStrike" spc="-1" baseline="0" dirty="0" smtClean="0">
                <a:solidFill>
                  <a:srgbClr val="000000"/>
                </a:solidFill>
                <a:uFill>
                  <a:solidFill>
                    <a:srgbClr val="FFFFFF"/>
                  </a:solidFill>
                </a:uFill>
                <a:latin typeface="Arial"/>
              </a:rPr>
              <a:t> of the </a:t>
            </a:r>
            <a:r>
              <a:rPr lang="fr-CH" sz="2000" b="0" strike="noStrike" spc="-1" baseline="0" dirty="0" err="1" smtClean="0">
                <a:solidFill>
                  <a:srgbClr val="000000"/>
                </a:solidFill>
                <a:uFill>
                  <a:solidFill>
                    <a:srgbClr val="FFFFFF"/>
                  </a:solidFill>
                </a:uFill>
                <a:latin typeface="Arial"/>
              </a:rPr>
              <a:t>website</a:t>
            </a:r>
            <a:r>
              <a:rPr lang="fr-CH" sz="2000" b="0" strike="noStrike" spc="-1" baseline="0" dirty="0" smtClean="0">
                <a:solidFill>
                  <a:srgbClr val="000000"/>
                </a:solidFill>
                <a:uFill>
                  <a:solidFill>
                    <a:srgbClr val="FFFFFF"/>
                  </a:solidFill>
                </a:uFill>
                <a:latin typeface="Arial"/>
              </a:rPr>
              <a:t>, </a:t>
            </a:r>
            <a:r>
              <a:rPr lang="fr-CH" sz="2000" b="0" strike="noStrike" spc="-1" baseline="0" dirty="0" err="1" smtClean="0">
                <a:solidFill>
                  <a:srgbClr val="000000"/>
                </a:solidFill>
                <a:uFill>
                  <a:solidFill>
                    <a:srgbClr val="FFFFFF"/>
                  </a:solidFill>
                </a:uFill>
                <a:latin typeface="Arial"/>
              </a:rPr>
              <a:t>containing</a:t>
            </a:r>
            <a:r>
              <a:rPr lang="fr-CH" sz="2000" b="0" strike="noStrike" spc="-1" baseline="0" dirty="0" smtClean="0">
                <a:solidFill>
                  <a:srgbClr val="000000"/>
                </a:solidFill>
                <a:uFill>
                  <a:solidFill>
                    <a:srgbClr val="FFFFFF"/>
                  </a:solidFill>
                </a:uFill>
                <a:latin typeface="Arial"/>
              </a:rPr>
              <a:t> the </a:t>
            </a:r>
            <a:r>
              <a:rPr lang="fr-CH" sz="2000" b="0" strike="noStrike" spc="-1" baseline="0" dirty="0" err="1" smtClean="0">
                <a:solidFill>
                  <a:srgbClr val="000000"/>
                </a:solidFill>
                <a:uFill>
                  <a:solidFill>
                    <a:srgbClr val="FFFFFF"/>
                  </a:solidFill>
                </a:uFill>
                <a:latin typeface="Arial"/>
              </a:rPr>
              <a:t>core</a:t>
            </a:r>
            <a:r>
              <a:rPr lang="fr-CH" sz="2000" b="0" strike="noStrike" spc="-1" baseline="0" dirty="0" smtClean="0">
                <a:solidFill>
                  <a:srgbClr val="000000"/>
                </a:solidFill>
                <a:uFill>
                  <a:solidFill>
                    <a:srgbClr val="FFFFFF"/>
                  </a:solidFill>
                </a:uFill>
                <a:latin typeface="Arial"/>
              </a:rPr>
              <a:t> content, but </a:t>
            </a:r>
            <a:r>
              <a:rPr lang="fr-CH" sz="2000" b="0" strike="noStrike" spc="-1" baseline="0" dirty="0" err="1" smtClean="0">
                <a:solidFill>
                  <a:srgbClr val="000000"/>
                </a:solidFill>
                <a:uFill>
                  <a:solidFill>
                    <a:srgbClr val="FFFFFF"/>
                  </a:solidFill>
                </a:uFill>
                <a:latin typeface="Arial"/>
              </a:rPr>
              <a:t>with</a:t>
            </a:r>
            <a:r>
              <a:rPr lang="fr-CH" sz="2000" b="0" strike="noStrike" spc="-1" baseline="0" dirty="0" smtClean="0">
                <a:solidFill>
                  <a:srgbClr val="000000"/>
                </a:solidFill>
                <a:uFill>
                  <a:solidFill>
                    <a:srgbClr val="FFFFFF"/>
                  </a:solidFill>
                </a:uFill>
                <a:latin typeface="Arial"/>
              </a:rPr>
              <a:t> lot of content </a:t>
            </a:r>
            <a:r>
              <a:rPr lang="fr-CH" sz="2000" b="0" strike="noStrike" spc="-1" baseline="0" dirty="0" err="1" smtClean="0">
                <a:solidFill>
                  <a:srgbClr val="000000"/>
                </a:solidFill>
                <a:uFill>
                  <a:solidFill>
                    <a:srgbClr val="FFFFFF"/>
                  </a:solidFill>
                </a:uFill>
                <a:latin typeface="Arial"/>
              </a:rPr>
              <a:t>missing</a:t>
            </a:r>
            <a:r>
              <a:rPr lang="fr-CH" sz="2000" b="0" strike="noStrike" spc="-1" baseline="0" dirty="0" smtClean="0">
                <a:solidFill>
                  <a:srgbClr val="000000"/>
                </a:solidFill>
                <a:uFill>
                  <a:solidFill>
                    <a:srgbClr val="FFFFFF"/>
                  </a:solidFill>
                </a:uFill>
                <a:latin typeface="Arial"/>
              </a:rPr>
              <a:t> (put the browser </a:t>
            </a:r>
            <a:r>
              <a:rPr lang="fr-CH" sz="2000" b="0" strike="noStrike" spc="-1" baseline="0" dirty="0" err="1" smtClean="0">
                <a:solidFill>
                  <a:srgbClr val="000000"/>
                </a:solidFill>
                <a:uFill>
                  <a:solidFill>
                    <a:srgbClr val="FFFFFF"/>
                  </a:solidFill>
                </a:uFill>
                <a:latin typeface="Arial"/>
              </a:rPr>
              <a:t>window</a:t>
            </a:r>
            <a:r>
              <a:rPr lang="fr-CH" sz="2000" b="0" strike="noStrike" spc="-1" baseline="0" dirty="0" smtClean="0">
                <a:solidFill>
                  <a:srgbClr val="000000"/>
                </a:solidFill>
                <a:uFill>
                  <a:solidFill>
                    <a:srgbClr val="FFFFFF"/>
                  </a:solidFill>
                </a:uFill>
                <a:latin typeface="Arial"/>
              </a:rPr>
              <a:t> </a:t>
            </a:r>
            <a:r>
              <a:rPr lang="fr-CH" sz="2000" b="0" strike="noStrike" spc="-1" baseline="0" dirty="0" err="1" smtClean="0">
                <a:solidFill>
                  <a:srgbClr val="000000"/>
                </a:solidFill>
                <a:uFill>
                  <a:solidFill>
                    <a:srgbClr val="FFFFFF"/>
                  </a:solidFill>
                </a:uFill>
                <a:latin typeface="Arial"/>
              </a:rPr>
              <a:t>so</a:t>
            </a:r>
            <a:r>
              <a:rPr lang="fr-CH" sz="2000" b="0" strike="noStrike" spc="-1" baseline="0" dirty="0" smtClean="0">
                <a:solidFill>
                  <a:srgbClr val="000000"/>
                </a:solidFill>
                <a:uFill>
                  <a:solidFill>
                    <a:srgbClr val="FFFFFF"/>
                  </a:solidFill>
                </a:uFill>
                <a:latin typeface="Arial"/>
              </a:rPr>
              <a:t> </a:t>
            </a:r>
            <a:r>
              <a:rPr lang="fr-CH" sz="2000" b="0" strike="noStrike" spc="-1" baseline="0" dirty="0" err="1" smtClean="0">
                <a:solidFill>
                  <a:srgbClr val="000000"/>
                </a:solidFill>
                <a:uFill>
                  <a:solidFill>
                    <a:srgbClr val="FFFFFF"/>
                  </a:solidFill>
                </a:uFill>
                <a:latin typeface="Arial"/>
              </a:rPr>
              <a:t>that</a:t>
            </a:r>
            <a:r>
              <a:rPr lang="fr-CH" sz="2000" b="0" strike="noStrike" spc="-1" baseline="0" dirty="0" smtClean="0">
                <a:solidFill>
                  <a:srgbClr val="000000"/>
                </a:solidFill>
                <a:uFill>
                  <a:solidFill>
                    <a:srgbClr val="FFFFFF"/>
                  </a:solidFill>
                </a:uFill>
                <a:latin typeface="Arial"/>
              </a:rPr>
              <a:t> </a:t>
            </a:r>
            <a:r>
              <a:rPr lang="fr-CH" sz="2000" b="0" strike="noStrike" spc="-1" baseline="0" dirty="0" err="1" smtClean="0">
                <a:solidFill>
                  <a:srgbClr val="000000"/>
                </a:solidFill>
                <a:uFill>
                  <a:solidFill>
                    <a:srgbClr val="FFFFFF"/>
                  </a:solidFill>
                </a:uFill>
                <a:latin typeface="Arial"/>
              </a:rPr>
              <a:t>everybody</a:t>
            </a:r>
            <a:r>
              <a:rPr lang="fr-CH" sz="2000" b="0" strike="noStrike" spc="-1" baseline="0" dirty="0" smtClean="0">
                <a:solidFill>
                  <a:srgbClr val="000000"/>
                </a:solidFill>
                <a:uFill>
                  <a:solidFill>
                    <a:srgbClr val="FFFFFF"/>
                  </a:solidFill>
                </a:uFill>
                <a:latin typeface="Arial"/>
              </a:rPr>
              <a:t> </a:t>
            </a:r>
            <a:r>
              <a:rPr lang="fr-CH" sz="2000" b="0" strike="noStrike" spc="-1" baseline="0" dirty="0" err="1" smtClean="0">
                <a:solidFill>
                  <a:srgbClr val="000000"/>
                </a:solidFill>
                <a:uFill>
                  <a:solidFill>
                    <a:srgbClr val="FFFFFF"/>
                  </a:solidFill>
                </a:uFill>
                <a:latin typeface="Arial"/>
              </a:rPr>
              <a:t>can</a:t>
            </a:r>
            <a:r>
              <a:rPr lang="fr-CH" sz="2000" b="0" strike="noStrike" spc="-1" baseline="0" dirty="0" smtClean="0">
                <a:solidFill>
                  <a:srgbClr val="000000"/>
                </a:solidFill>
                <a:uFill>
                  <a:solidFill>
                    <a:srgbClr val="FFFFFF"/>
                  </a:solidFill>
                </a:uFill>
                <a:latin typeface="Arial"/>
              </a:rPr>
              <a:t> </a:t>
            </a:r>
            <a:r>
              <a:rPr lang="fr-CH" sz="2000" b="0" strike="noStrike" spc="-1" baseline="0" dirty="0" err="1" smtClean="0">
                <a:solidFill>
                  <a:srgbClr val="000000"/>
                </a:solidFill>
                <a:uFill>
                  <a:solidFill>
                    <a:srgbClr val="FFFFFF"/>
                  </a:solidFill>
                </a:uFill>
                <a:latin typeface="Arial"/>
              </a:rPr>
              <a:t>see</a:t>
            </a:r>
            <a:r>
              <a:rPr lang="fr-CH" sz="2000" b="0" strike="noStrike" spc="-1" baseline="0" dirty="0" smtClean="0">
                <a:solidFill>
                  <a:srgbClr val="000000"/>
                </a:solidFill>
                <a:uFill>
                  <a:solidFill>
                    <a:srgbClr val="FFFFFF"/>
                  </a:solidFill>
                </a:uFill>
                <a:latin typeface="Arial"/>
              </a:rPr>
              <a:t> </a:t>
            </a:r>
            <a:r>
              <a:rPr lang="fr-CH" sz="2000" b="0" strike="noStrike" spc="-1" baseline="0" dirty="0" err="1" smtClean="0">
                <a:solidFill>
                  <a:srgbClr val="000000"/>
                </a:solidFill>
                <a:uFill>
                  <a:solidFill>
                    <a:srgbClr val="FFFFFF"/>
                  </a:solidFill>
                </a:uFill>
                <a:latin typeface="Arial"/>
              </a:rPr>
              <a:t>it</a:t>
            </a:r>
            <a:r>
              <a:rPr lang="fr-CH" sz="2000" b="0" strike="noStrike" spc="-1" baseline="0" dirty="0" smtClean="0">
                <a:solidFill>
                  <a:srgbClr val="000000"/>
                </a:solidFill>
                <a:uFill>
                  <a:solidFill>
                    <a:srgbClr val="FFFFFF"/>
                  </a:solidFill>
                </a:uFill>
                <a:latin typeface="Arial"/>
              </a:rPr>
              <a:t>)</a:t>
            </a:r>
          </a:p>
          <a:p>
            <a:pPr marL="342900" indent="-342900">
              <a:buFontTx/>
              <a:buChar char="-"/>
            </a:pPr>
            <a:r>
              <a:rPr lang="fr-CH" sz="2000" b="0" strike="noStrike" spc="-1" baseline="0" dirty="0" smtClean="0">
                <a:solidFill>
                  <a:srgbClr val="000000"/>
                </a:solidFill>
                <a:uFill>
                  <a:solidFill>
                    <a:srgbClr val="FFFFFF"/>
                  </a:solidFill>
                </a:uFill>
                <a:latin typeface="Arial"/>
              </a:rPr>
              <a:t>The USER </a:t>
            </a:r>
            <a:r>
              <a:rPr lang="fr-CH" sz="2000" b="0" strike="noStrike" spc="-1" baseline="0" dirty="0" err="1" smtClean="0">
                <a:solidFill>
                  <a:srgbClr val="000000"/>
                </a:solidFill>
                <a:uFill>
                  <a:solidFill>
                    <a:srgbClr val="FFFFFF"/>
                  </a:solidFill>
                </a:uFill>
                <a:latin typeface="Arial"/>
              </a:rPr>
              <a:t>sends</a:t>
            </a:r>
            <a:r>
              <a:rPr lang="fr-CH" sz="2000" b="0" strike="noStrike" spc="-1" baseline="0" dirty="0" smtClean="0">
                <a:solidFill>
                  <a:srgbClr val="000000"/>
                </a:solidFill>
                <a:uFill>
                  <a:solidFill>
                    <a:srgbClr val="FFFFFF"/>
                  </a:solidFill>
                </a:uFill>
                <a:latin typeface="Arial"/>
              </a:rPr>
              <a:t> a message to </a:t>
            </a:r>
            <a:r>
              <a:rPr lang="fr-CH" sz="2000" b="0" strike="noStrike" spc="-1" baseline="0" dirty="0" err="1" smtClean="0">
                <a:solidFill>
                  <a:srgbClr val="000000"/>
                </a:solidFill>
                <a:uFill>
                  <a:solidFill>
                    <a:srgbClr val="FFFFFF"/>
                  </a:solidFill>
                </a:uFill>
                <a:latin typeface="Arial"/>
              </a:rPr>
              <a:t>analytics.de</a:t>
            </a:r>
            <a:r>
              <a:rPr lang="fr-CH" sz="2000" b="0" strike="noStrike" spc="-1" baseline="0" dirty="0" smtClean="0">
                <a:solidFill>
                  <a:srgbClr val="000000"/>
                </a:solidFill>
                <a:uFill>
                  <a:solidFill>
                    <a:srgbClr val="FFFFFF"/>
                  </a:solidFill>
                </a:uFill>
                <a:latin typeface="Arial"/>
              </a:rPr>
              <a:t>, </a:t>
            </a:r>
            <a:r>
              <a:rPr lang="fr-CH" sz="2000" b="0" strike="noStrike" spc="-1" baseline="0" dirty="0" err="1" smtClean="0">
                <a:solidFill>
                  <a:srgbClr val="000000"/>
                </a:solidFill>
                <a:uFill>
                  <a:solidFill>
                    <a:srgbClr val="FFFFFF"/>
                  </a:solidFill>
                </a:uFill>
                <a:latin typeface="Arial"/>
              </a:rPr>
              <a:t>requesting</a:t>
            </a:r>
            <a:r>
              <a:rPr lang="fr-CH" sz="2000" b="0" strike="noStrike" spc="-1" baseline="0" dirty="0" smtClean="0">
                <a:solidFill>
                  <a:srgbClr val="000000"/>
                </a:solidFill>
                <a:uFill>
                  <a:solidFill>
                    <a:srgbClr val="FFFFFF"/>
                  </a:solidFill>
                </a:uFill>
                <a:latin typeface="Arial"/>
              </a:rPr>
              <a:t> a page </a:t>
            </a:r>
            <a:r>
              <a:rPr lang="fr-CH" sz="2000" b="0" strike="noStrike" spc="-1" baseline="0" dirty="0" err="1" smtClean="0">
                <a:solidFill>
                  <a:srgbClr val="000000"/>
                </a:solidFill>
                <a:uFill>
                  <a:solidFill>
                    <a:srgbClr val="FFFFFF"/>
                  </a:solidFill>
                </a:uFill>
                <a:latin typeface="Arial"/>
              </a:rPr>
              <a:t>load</a:t>
            </a:r>
            <a:r>
              <a:rPr lang="fr-CH" sz="2000" b="0" strike="noStrike" spc="-1" baseline="0" dirty="0" smtClean="0">
                <a:solidFill>
                  <a:srgbClr val="000000"/>
                </a:solidFill>
                <a:uFill>
                  <a:solidFill>
                    <a:srgbClr val="FFFFFF"/>
                  </a:solidFill>
                </a:uFill>
                <a:latin typeface="Arial"/>
              </a:rPr>
              <a:t>.</a:t>
            </a:r>
          </a:p>
          <a:p>
            <a:pPr marL="342900" indent="-342900">
              <a:buFontTx/>
              <a:buChar char="-"/>
            </a:pPr>
            <a:r>
              <a:rPr lang="fr-CH" sz="2000" b="0" strike="noStrike" spc="-1" baseline="0" dirty="0" err="1" smtClean="0">
                <a:solidFill>
                  <a:srgbClr val="000000"/>
                </a:solidFill>
                <a:uFill>
                  <a:solidFill>
                    <a:srgbClr val="FFFFFF"/>
                  </a:solidFill>
                </a:uFill>
                <a:latin typeface="Arial"/>
              </a:rPr>
              <a:t>Analytics.de</a:t>
            </a:r>
            <a:r>
              <a:rPr lang="fr-CH" sz="2000" b="0" strike="noStrike" spc="-1" baseline="0" dirty="0" smtClean="0">
                <a:solidFill>
                  <a:srgbClr val="000000"/>
                </a:solidFill>
                <a:uFill>
                  <a:solidFill>
                    <a:srgbClr val="FFFFFF"/>
                  </a:solidFill>
                </a:uFill>
                <a:latin typeface="Arial"/>
              </a:rPr>
              <a:t> </a:t>
            </a:r>
            <a:r>
              <a:rPr lang="fr-CH" sz="2000" b="0" strike="noStrike" spc="-1" baseline="0" dirty="0" err="1" smtClean="0">
                <a:solidFill>
                  <a:srgbClr val="000000"/>
                </a:solidFill>
                <a:uFill>
                  <a:solidFill>
                    <a:srgbClr val="FFFFFF"/>
                  </a:solidFill>
                </a:uFill>
                <a:latin typeface="Arial"/>
              </a:rPr>
              <a:t>sends</a:t>
            </a:r>
            <a:r>
              <a:rPr lang="fr-CH" sz="2000" b="0" strike="noStrike" spc="-1" baseline="0" dirty="0" smtClean="0">
                <a:solidFill>
                  <a:srgbClr val="000000"/>
                </a:solidFill>
                <a:uFill>
                  <a:solidFill>
                    <a:srgbClr val="FFFFFF"/>
                  </a:solidFill>
                </a:uFill>
                <a:latin typeface="Arial"/>
              </a:rPr>
              <a:t> back script section to USER (</a:t>
            </a:r>
            <a:r>
              <a:rPr lang="fr-CH" sz="2000" b="0" strike="noStrike" spc="-1" baseline="0" dirty="0" err="1" smtClean="0">
                <a:solidFill>
                  <a:srgbClr val="000000"/>
                </a:solidFill>
                <a:uFill>
                  <a:solidFill>
                    <a:srgbClr val="FFFFFF"/>
                  </a:solidFill>
                </a:uFill>
                <a:latin typeface="Arial"/>
              </a:rPr>
              <a:t>analytics.de</a:t>
            </a:r>
            <a:r>
              <a:rPr lang="fr-CH" sz="2000" b="0" strike="noStrike" spc="-1" baseline="0" dirty="0" smtClean="0">
                <a:solidFill>
                  <a:srgbClr val="000000"/>
                </a:solidFill>
                <a:uFill>
                  <a:solidFill>
                    <a:srgbClr val="FFFFFF"/>
                  </a:solidFill>
                </a:uFill>
                <a:latin typeface="Arial"/>
              </a:rPr>
              <a:t>/script1)</a:t>
            </a:r>
          </a:p>
          <a:p>
            <a:pPr marL="342900" indent="-342900">
              <a:buFontTx/>
              <a:buChar char="-"/>
            </a:pPr>
            <a:r>
              <a:rPr lang="fr-CH" sz="2000" b="0" strike="noStrike" spc="-1" dirty="0" smtClean="0">
                <a:solidFill>
                  <a:srgbClr val="000000"/>
                </a:solidFill>
                <a:uFill>
                  <a:solidFill>
                    <a:srgbClr val="FFFFFF"/>
                  </a:solidFill>
                </a:uFill>
                <a:latin typeface="Arial"/>
              </a:rPr>
              <a:t>USER </a:t>
            </a:r>
            <a:r>
              <a:rPr lang="fr-CH" sz="2000" b="0" strike="noStrike" spc="-1" dirty="0" err="1" smtClean="0">
                <a:solidFill>
                  <a:srgbClr val="000000"/>
                </a:solidFill>
                <a:uFill>
                  <a:solidFill>
                    <a:srgbClr val="FFFFFF"/>
                  </a:solidFill>
                </a:uFill>
                <a:latin typeface="Arial"/>
              </a:rPr>
              <a:t>sends</a:t>
            </a:r>
            <a:r>
              <a:rPr lang="fr-CH" sz="2000" b="0" strike="noStrike" spc="-1" dirty="0" smtClean="0">
                <a:solidFill>
                  <a:srgbClr val="000000"/>
                </a:solidFill>
                <a:uFill>
                  <a:solidFill>
                    <a:srgbClr val="FFFFFF"/>
                  </a:solidFill>
                </a:uFill>
                <a:latin typeface="Arial"/>
              </a:rPr>
              <a:t> </a:t>
            </a:r>
            <a:r>
              <a:rPr lang="fr-CH" sz="2000" b="0" strike="noStrike" spc="-1" dirty="0" err="1" smtClean="0">
                <a:solidFill>
                  <a:srgbClr val="000000"/>
                </a:solidFill>
                <a:uFill>
                  <a:solidFill>
                    <a:srgbClr val="FFFFFF"/>
                  </a:solidFill>
                </a:uFill>
                <a:latin typeface="Arial"/>
              </a:rPr>
              <a:t>three</a:t>
            </a:r>
            <a:r>
              <a:rPr lang="fr-CH" sz="2000" b="0" strike="noStrike" spc="-1" dirty="0" smtClean="0">
                <a:solidFill>
                  <a:srgbClr val="000000"/>
                </a:solidFill>
                <a:uFill>
                  <a:solidFill>
                    <a:srgbClr val="FFFFFF"/>
                  </a:solidFill>
                </a:uFill>
                <a:latin typeface="Arial"/>
              </a:rPr>
              <a:t> more</a:t>
            </a:r>
            <a:r>
              <a:rPr lang="fr-CH" sz="2000" b="0" strike="noStrike" spc="-1" baseline="0" dirty="0" smtClean="0">
                <a:solidFill>
                  <a:srgbClr val="000000"/>
                </a:solidFill>
                <a:uFill>
                  <a:solidFill>
                    <a:srgbClr val="FFFFFF"/>
                  </a:solidFill>
                </a:uFill>
                <a:latin typeface="Arial"/>
              </a:rPr>
              <a:t> </a:t>
            </a:r>
            <a:r>
              <a:rPr lang="fr-CH" sz="2000" b="0" strike="noStrike" spc="-1" baseline="0" dirty="0" err="1" smtClean="0">
                <a:solidFill>
                  <a:srgbClr val="000000"/>
                </a:solidFill>
                <a:uFill>
                  <a:solidFill>
                    <a:srgbClr val="FFFFFF"/>
                  </a:solidFill>
                </a:uFill>
                <a:latin typeface="Arial"/>
              </a:rPr>
              <a:t>requests</a:t>
            </a:r>
            <a:r>
              <a:rPr lang="fr-CH" sz="2000" b="0" strike="noStrike" spc="-1" baseline="0" dirty="0" smtClean="0">
                <a:solidFill>
                  <a:srgbClr val="000000"/>
                </a:solidFill>
                <a:uFill>
                  <a:solidFill>
                    <a:srgbClr val="FFFFFF"/>
                  </a:solidFill>
                </a:uFill>
                <a:latin typeface="+mn-lt"/>
              </a:rPr>
              <a:t>: </a:t>
            </a:r>
            <a:r>
              <a:rPr lang="fr-CH" sz="2000" b="0" strike="noStrike" spc="-1" baseline="0" dirty="0" err="1" smtClean="0">
                <a:solidFill>
                  <a:srgbClr val="000000"/>
                </a:solidFill>
                <a:uFill>
                  <a:solidFill>
                    <a:srgbClr val="FFFFFF"/>
                  </a:solidFill>
                </a:uFill>
                <a:latin typeface="+mn-lt"/>
              </a:rPr>
              <a:t>Picture.fr</a:t>
            </a:r>
            <a:r>
              <a:rPr lang="fr-CH" sz="2000" b="0" strike="noStrike" spc="-1" baseline="0" dirty="0" smtClean="0">
                <a:solidFill>
                  <a:srgbClr val="000000"/>
                </a:solidFill>
                <a:uFill>
                  <a:solidFill>
                    <a:srgbClr val="FFFFFF"/>
                  </a:solidFill>
                </a:uFill>
                <a:latin typeface="+mn-lt"/>
              </a:rPr>
              <a:t>/School_1.png, </a:t>
            </a:r>
            <a:r>
              <a:rPr lang="fr-CH" sz="2000" b="0" strike="noStrike" spc="-1" baseline="0" dirty="0" err="1" smtClean="0">
                <a:solidFill>
                  <a:srgbClr val="000000"/>
                </a:solidFill>
                <a:uFill>
                  <a:solidFill>
                    <a:srgbClr val="FFFFFF"/>
                  </a:solidFill>
                </a:uFill>
                <a:latin typeface="+mn-lt"/>
              </a:rPr>
              <a:t>Cool.lu</a:t>
            </a:r>
            <a:r>
              <a:rPr lang="fr-CH" sz="2000" b="0" strike="noStrike" spc="-1" baseline="0" dirty="0" smtClean="0">
                <a:solidFill>
                  <a:srgbClr val="000000"/>
                </a:solidFill>
                <a:uFill>
                  <a:solidFill>
                    <a:srgbClr val="FFFFFF"/>
                  </a:solidFill>
                </a:uFill>
                <a:latin typeface="+mn-lt"/>
              </a:rPr>
              <a:t>/video.mp4 and </a:t>
            </a:r>
            <a:r>
              <a:rPr lang="fr-CH" sz="2000" b="0" strike="noStrike" spc="-1" baseline="0" dirty="0" err="1" smtClean="0">
                <a:solidFill>
                  <a:srgbClr val="000000"/>
                </a:solidFill>
                <a:uFill>
                  <a:solidFill>
                    <a:srgbClr val="FFFFFF"/>
                  </a:solidFill>
                </a:uFill>
                <a:latin typeface="+mn-lt"/>
              </a:rPr>
              <a:t>KopfBook.lu</a:t>
            </a:r>
            <a:r>
              <a:rPr lang="fr-CH" sz="2000" b="0" strike="noStrike" spc="-1" baseline="0" dirty="0" smtClean="0">
                <a:solidFill>
                  <a:srgbClr val="000000"/>
                </a:solidFill>
                <a:uFill>
                  <a:solidFill>
                    <a:srgbClr val="FFFFFF"/>
                  </a:solidFill>
                </a:uFill>
                <a:latin typeface="+mn-lt"/>
              </a:rPr>
              <a:t>/User22 to respective servers (</a:t>
            </a:r>
            <a:r>
              <a:rPr lang="fr-CH" sz="2000" b="0" strike="noStrike" spc="-1" baseline="0" dirty="0" err="1" smtClean="0">
                <a:solidFill>
                  <a:srgbClr val="000000"/>
                </a:solidFill>
                <a:uFill>
                  <a:solidFill>
                    <a:srgbClr val="FFFFFF"/>
                  </a:solidFill>
                </a:uFill>
                <a:latin typeface="+mn-lt"/>
              </a:rPr>
              <a:t>www.picture.fr</a:t>
            </a:r>
            <a:r>
              <a:rPr lang="fr-CH" sz="2000" b="0" strike="noStrike" spc="-1" baseline="0" dirty="0" smtClean="0">
                <a:solidFill>
                  <a:srgbClr val="000000"/>
                </a:solidFill>
                <a:uFill>
                  <a:solidFill>
                    <a:srgbClr val="FFFFFF"/>
                  </a:solidFill>
                </a:uFill>
                <a:latin typeface="+mn-lt"/>
              </a:rPr>
              <a:t>, </a:t>
            </a:r>
            <a:r>
              <a:rPr lang="fr-CH" sz="2000" b="0" strike="noStrike" spc="-1" baseline="0" dirty="0" err="1" smtClean="0">
                <a:solidFill>
                  <a:srgbClr val="000000"/>
                </a:solidFill>
                <a:uFill>
                  <a:solidFill>
                    <a:srgbClr val="FFFFFF"/>
                  </a:solidFill>
                </a:uFill>
                <a:latin typeface="+mn-lt"/>
              </a:rPr>
              <a:t>www.cool.lu</a:t>
            </a:r>
            <a:r>
              <a:rPr lang="fr-CH" sz="2000" b="0" strike="noStrike" spc="-1" baseline="0" dirty="0" smtClean="0">
                <a:solidFill>
                  <a:srgbClr val="000000"/>
                </a:solidFill>
                <a:uFill>
                  <a:solidFill>
                    <a:srgbClr val="FFFFFF"/>
                  </a:solidFill>
                </a:uFill>
                <a:latin typeface="+mn-lt"/>
              </a:rPr>
              <a:t> and </a:t>
            </a:r>
            <a:r>
              <a:rPr lang="fr-CH" sz="2000" b="0" strike="noStrike" spc="-1" baseline="0" dirty="0" err="1" smtClean="0">
                <a:solidFill>
                  <a:srgbClr val="000000"/>
                </a:solidFill>
                <a:uFill>
                  <a:solidFill>
                    <a:srgbClr val="FFFFFF"/>
                  </a:solidFill>
                </a:uFill>
                <a:latin typeface="+mn-lt"/>
              </a:rPr>
              <a:t>www.kopfbook.lu</a:t>
            </a:r>
            <a:r>
              <a:rPr lang="fr-CH" sz="2000" b="0" strike="noStrike" spc="-1" baseline="0" dirty="0" smtClean="0">
                <a:solidFill>
                  <a:srgbClr val="000000"/>
                </a:solidFill>
                <a:uFill>
                  <a:solidFill>
                    <a:srgbClr val="FFFFFF"/>
                  </a:solidFill>
                </a:uFill>
                <a:latin typeface="+mn-lt"/>
              </a:rPr>
              <a:t>)</a:t>
            </a:r>
          </a:p>
          <a:p>
            <a:pPr marL="342900" indent="-342900">
              <a:buFontTx/>
              <a:buChar char="-"/>
            </a:pPr>
            <a:r>
              <a:rPr lang="fr-CH" sz="2000" b="0" strike="noStrike" spc="-1" dirty="0" err="1" smtClean="0">
                <a:solidFill>
                  <a:srgbClr val="000000"/>
                </a:solidFill>
                <a:uFill>
                  <a:solidFill>
                    <a:srgbClr val="FFFFFF"/>
                  </a:solidFill>
                </a:uFill>
                <a:latin typeface="Arial"/>
              </a:rPr>
              <a:t>Picture.fr</a:t>
            </a:r>
            <a:r>
              <a:rPr lang="fr-CH" sz="2000" b="0" strike="noStrike" spc="-1" baseline="0" dirty="0" smtClean="0">
                <a:solidFill>
                  <a:srgbClr val="000000"/>
                </a:solidFill>
                <a:uFill>
                  <a:solidFill>
                    <a:srgbClr val="FFFFFF"/>
                  </a:solidFill>
                </a:uFill>
                <a:latin typeface="Arial"/>
              </a:rPr>
              <a:t> </a:t>
            </a:r>
            <a:r>
              <a:rPr lang="fr-CH" sz="2000" b="0" strike="noStrike" spc="-1" baseline="0" dirty="0" err="1" smtClean="0">
                <a:solidFill>
                  <a:srgbClr val="000000"/>
                </a:solidFill>
                <a:uFill>
                  <a:solidFill>
                    <a:srgbClr val="FFFFFF"/>
                  </a:solidFill>
                </a:uFill>
                <a:latin typeface="Arial"/>
              </a:rPr>
              <a:t>sends</a:t>
            </a:r>
            <a:r>
              <a:rPr lang="fr-CH" sz="2000" b="0" strike="noStrike" spc="-1" baseline="0" dirty="0" smtClean="0">
                <a:solidFill>
                  <a:srgbClr val="000000"/>
                </a:solidFill>
                <a:uFill>
                  <a:solidFill>
                    <a:srgbClr val="FFFFFF"/>
                  </a:solidFill>
                </a:uFill>
                <a:latin typeface="Arial"/>
              </a:rPr>
              <a:t> back </a:t>
            </a:r>
            <a:r>
              <a:rPr lang="fr-CH" sz="2000" b="0" strike="noStrike" spc="-1" baseline="0" dirty="0" err="1" smtClean="0">
                <a:solidFill>
                  <a:srgbClr val="000000"/>
                </a:solidFill>
                <a:uFill>
                  <a:solidFill>
                    <a:srgbClr val="FFFFFF"/>
                  </a:solidFill>
                </a:uFill>
                <a:latin typeface="Arial"/>
              </a:rPr>
              <a:t>picture</a:t>
            </a:r>
            <a:r>
              <a:rPr lang="fr-CH" sz="2000" b="0" strike="noStrike" spc="-1" baseline="0" dirty="0" smtClean="0">
                <a:solidFill>
                  <a:srgbClr val="000000"/>
                </a:solidFill>
                <a:uFill>
                  <a:solidFill>
                    <a:srgbClr val="FFFFFF"/>
                  </a:solidFill>
                </a:uFill>
                <a:latin typeface="Arial"/>
              </a:rPr>
              <a:t> to USER</a:t>
            </a:r>
          </a:p>
          <a:p>
            <a:pPr marL="342900" indent="-342900">
              <a:buFontTx/>
              <a:buChar char="-"/>
            </a:pPr>
            <a:r>
              <a:rPr lang="fr-CH" sz="2000" b="0" strike="noStrike" spc="-1" baseline="0" dirty="0" err="1" smtClean="0">
                <a:solidFill>
                  <a:srgbClr val="000000"/>
                </a:solidFill>
                <a:uFill>
                  <a:solidFill>
                    <a:srgbClr val="FFFFFF"/>
                  </a:solidFill>
                </a:uFill>
                <a:latin typeface="Arial"/>
              </a:rPr>
              <a:t>Cool.lu</a:t>
            </a:r>
            <a:r>
              <a:rPr lang="fr-CH" sz="2000" b="0" strike="noStrike" spc="-1" baseline="0" dirty="0" smtClean="0">
                <a:solidFill>
                  <a:srgbClr val="000000"/>
                </a:solidFill>
                <a:uFill>
                  <a:solidFill>
                    <a:srgbClr val="FFFFFF"/>
                  </a:solidFill>
                </a:uFill>
                <a:latin typeface="Arial"/>
              </a:rPr>
              <a:t> </a:t>
            </a:r>
            <a:r>
              <a:rPr lang="fr-CH" sz="2000" b="0" strike="noStrike" spc="-1" baseline="0" dirty="0" err="1" smtClean="0">
                <a:solidFill>
                  <a:srgbClr val="000000"/>
                </a:solidFill>
                <a:uFill>
                  <a:solidFill>
                    <a:srgbClr val="FFFFFF"/>
                  </a:solidFill>
                </a:uFill>
                <a:latin typeface="Arial"/>
              </a:rPr>
              <a:t>sends</a:t>
            </a:r>
            <a:r>
              <a:rPr lang="fr-CH" sz="2000" b="0" strike="noStrike" spc="-1" baseline="0" dirty="0" smtClean="0">
                <a:solidFill>
                  <a:srgbClr val="000000"/>
                </a:solidFill>
                <a:uFill>
                  <a:solidFill>
                    <a:srgbClr val="FFFFFF"/>
                  </a:solidFill>
                </a:uFill>
                <a:latin typeface="Arial"/>
              </a:rPr>
              <a:t> </a:t>
            </a:r>
            <a:r>
              <a:rPr lang="fr-CH" sz="2000" b="0" strike="noStrike" spc="-1" baseline="0" dirty="0" err="1" smtClean="0">
                <a:solidFill>
                  <a:srgbClr val="000000"/>
                </a:solidFill>
                <a:uFill>
                  <a:solidFill>
                    <a:srgbClr val="FFFFFF"/>
                  </a:solidFill>
                </a:uFill>
                <a:latin typeface="Arial"/>
              </a:rPr>
              <a:t>video</a:t>
            </a:r>
            <a:r>
              <a:rPr lang="fr-CH" sz="2000" b="0" strike="noStrike" spc="-1" baseline="0" dirty="0" smtClean="0">
                <a:solidFill>
                  <a:srgbClr val="000000"/>
                </a:solidFill>
                <a:uFill>
                  <a:solidFill>
                    <a:srgbClr val="FFFFFF"/>
                  </a:solidFill>
                </a:uFill>
                <a:latin typeface="Arial"/>
              </a:rPr>
              <a:t> to USER</a:t>
            </a:r>
          </a:p>
          <a:p>
            <a:pPr marL="342900" indent="-342900">
              <a:buFontTx/>
              <a:buChar char="-"/>
            </a:pPr>
            <a:r>
              <a:rPr lang="fr-CH" sz="2000" b="0" strike="noStrike" spc="-1" baseline="0" dirty="0" err="1" smtClean="0">
                <a:solidFill>
                  <a:srgbClr val="000000"/>
                </a:solidFill>
                <a:uFill>
                  <a:solidFill>
                    <a:srgbClr val="FFFFFF"/>
                  </a:solidFill>
                </a:uFill>
                <a:latin typeface="Arial"/>
              </a:rPr>
              <a:t>Cool.lu</a:t>
            </a:r>
            <a:r>
              <a:rPr lang="fr-CH" sz="2000" b="0" strike="noStrike" spc="-1" baseline="0" dirty="0" smtClean="0">
                <a:solidFill>
                  <a:srgbClr val="000000"/>
                </a:solidFill>
                <a:uFill>
                  <a:solidFill>
                    <a:srgbClr val="FFFFFF"/>
                  </a:solidFill>
                </a:uFill>
                <a:latin typeface="Arial"/>
              </a:rPr>
              <a:t> </a:t>
            </a:r>
            <a:r>
              <a:rPr lang="fr-CH" sz="2000" b="0" strike="noStrike" spc="-1" baseline="0" dirty="0" err="1" smtClean="0">
                <a:solidFill>
                  <a:srgbClr val="000000"/>
                </a:solidFill>
                <a:uFill>
                  <a:solidFill>
                    <a:srgbClr val="FFFFFF"/>
                  </a:solidFill>
                </a:uFill>
                <a:latin typeface="Arial"/>
              </a:rPr>
              <a:t>sends</a:t>
            </a:r>
            <a:r>
              <a:rPr lang="fr-CH" sz="2000" b="0" strike="noStrike" spc="-1" baseline="0" dirty="0" smtClean="0">
                <a:solidFill>
                  <a:srgbClr val="000000"/>
                </a:solidFill>
                <a:uFill>
                  <a:solidFill>
                    <a:srgbClr val="FFFFFF"/>
                  </a:solidFill>
                </a:uFill>
                <a:latin typeface="Arial"/>
              </a:rPr>
              <a:t> a message </a:t>
            </a:r>
            <a:r>
              <a:rPr lang="fr-CH" sz="2000" b="0" strike="noStrike" spc="-1" baseline="0" dirty="0" err="1" smtClean="0">
                <a:solidFill>
                  <a:srgbClr val="000000"/>
                </a:solidFill>
                <a:uFill>
                  <a:solidFill>
                    <a:srgbClr val="FFFFFF"/>
                  </a:solidFill>
                </a:uFill>
                <a:latin typeface="Arial"/>
              </a:rPr>
              <a:t>informing</a:t>
            </a:r>
            <a:r>
              <a:rPr lang="fr-CH" sz="2000" b="0" strike="noStrike" spc="-1" baseline="0" dirty="0" smtClean="0">
                <a:solidFill>
                  <a:srgbClr val="000000"/>
                </a:solidFill>
                <a:uFill>
                  <a:solidFill>
                    <a:srgbClr val="FFFFFF"/>
                  </a:solidFill>
                </a:uFill>
                <a:latin typeface="Arial"/>
              </a:rPr>
              <a:t> </a:t>
            </a:r>
            <a:r>
              <a:rPr lang="fr-CH" sz="2000" b="0" strike="noStrike" spc="-1" baseline="0" dirty="0" err="1" smtClean="0">
                <a:solidFill>
                  <a:srgbClr val="000000"/>
                </a:solidFill>
                <a:uFill>
                  <a:solidFill>
                    <a:srgbClr val="FFFFFF"/>
                  </a:solidFill>
                </a:uFill>
                <a:latin typeface="Arial"/>
              </a:rPr>
              <a:t>download</a:t>
            </a:r>
            <a:r>
              <a:rPr lang="fr-CH" sz="2000" b="0" strike="noStrike" spc="-1" baseline="0" dirty="0" smtClean="0">
                <a:solidFill>
                  <a:srgbClr val="000000"/>
                </a:solidFill>
                <a:uFill>
                  <a:solidFill>
                    <a:srgbClr val="FFFFFF"/>
                  </a:solidFill>
                </a:uFill>
                <a:latin typeface="Arial"/>
              </a:rPr>
              <a:t> </a:t>
            </a:r>
            <a:r>
              <a:rPr lang="fr-CH" sz="2000" b="0" strike="noStrike" spc="-1" baseline="0" dirty="0" err="1" smtClean="0">
                <a:solidFill>
                  <a:srgbClr val="000000"/>
                </a:solidFill>
                <a:uFill>
                  <a:solidFill>
                    <a:srgbClr val="FFFFFF"/>
                  </a:solidFill>
                </a:uFill>
                <a:latin typeface="Arial"/>
              </a:rPr>
              <a:t>from</a:t>
            </a:r>
            <a:r>
              <a:rPr lang="fr-CH" sz="2000" b="0" strike="noStrike" spc="-1" baseline="0" dirty="0" smtClean="0">
                <a:solidFill>
                  <a:srgbClr val="000000"/>
                </a:solidFill>
                <a:uFill>
                  <a:solidFill>
                    <a:srgbClr val="FFFFFF"/>
                  </a:solidFill>
                </a:uFill>
                <a:latin typeface="Arial"/>
              </a:rPr>
              <a:t> USER to </a:t>
            </a:r>
            <a:r>
              <a:rPr lang="fr-CH" sz="2000" b="0" strike="noStrike" spc="-1" baseline="0" dirty="0" err="1" smtClean="0">
                <a:solidFill>
                  <a:srgbClr val="000000"/>
                </a:solidFill>
                <a:uFill>
                  <a:solidFill>
                    <a:srgbClr val="FFFFFF"/>
                  </a:solidFill>
                </a:uFill>
                <a:latin typeface="Arial"/>
              </a:rPr>
              <a:t>analytics.de</a:t>
            </a:r>
            <a:endParaRPr lang="fr-CH" sz="2000" b="0" strike="noStrike" spc="-1" baseline="0" dirty="0" smtClean="0">
              <a:solidFill>
                <a:srgbClr val="000000"/>
              </a:solidFill>
              <a:uFill>
                <a:solidFill>
                  <a:srgbClr val="FFFFFF"/>
                </a:solidFill>
              </a:uFill>
              <a:latin typeface="Arial"/>
            </a:endParaRPr>
          </a:p>
          <a:p>
            <a:pPr marL="342900" indent="-342900">
              <a:buFontTx/>
              <a:buChar char="-"/>
            </a:pPr>
            <a:r>
              <a:rPr lang="fr-CH" sz="2000" b="0" strike="noStrike" spc="-1" baseline="0" dirty="0" err="1" smtClean="0">
                <a:solidFill>
                  <a:srgbClr val="000000"/>
                </a:solidFill>
                <a:uFill>
                  <a:solidFill>
                    <a:srgbClr val="FFFFFF"/>
                  </a:solidFill>
                </a:uFill>
                <a:latin typeface="Arial"/>
              </a:rPr>
              <a:t>KopfBook</a:t>
            </a:r>
            <a:r>
              <a:rPr lang="fr-CH" sz="2000" b="0" strike="noStrike" spc="-1" baseline="0" dirty="0" smtClean="0">
                <a:solidFill>
                  <a:srgbClr val="000000"/>
                </a:solidFill>
                <a:uFill>
                  <a:solidFill>
                    <a:srgbClr val="FFFFFF"/>
                  </a:solidFill>
                </a:uFill>
                <a:latin typeface="Arial"/>
              </a:rPr>
              <a:t> </a:t>
            </a:r>
            <a:r>
              <a:rPr lang="fr-CH" sz="2000" b="0" strike="noStrike" spc="-1" baseline="0" dirty="0" err="1" smtClean="0">
                <a:solidFill>
                  <a:srgbClr val="000000"/>
                </a:solidFill>
                <a:uFill>
                  <a:solidFill>
                    <a:srgbClr val="FFFFFF"/>
                  </a:solidFill>
                </a:uFill>
                <a:latin typeface="Arial"/>
              </a:rPr>
              <a:t>sends</a:t>
            </a:r>
            <a:r>
              <a:rPr lang="fr-CH" sz="2000" b="0" strike="noStrike" spc="-1" baseline="0" dirty="0" smtClean="0">
                <a:solidFill>
                  <a:srgbClr val="000000"/>
                </a:solidFill>
                <a:uFill>
                  <a:solidFill>
                    <a:srgbClr val="FFFFFF"/>
                  </a:solidFill>
                </a:uFill>
                <a:latin typeface="Arial"/>
              </a:rPr>
              <a:t> a message to </a:t>
            </a:r>
            <a:r>
              <a:rPr lang="fr-CH" sz="2000" b="0" strike="noStrike" spc="-1" baseline="0" dirty="0" err="1" smtClean="0">
                <a:solidFill>
                  <a:srgbClr val="000000"/>
                </a:solidFill>
                <a:uFill>
                  <a:solidFill>
                    <a:srgbClr val="FFFFFF"/>
                  </a:solidFill>
                </a:uFill>
                <a:latin typeface="Arial"/>
              </a:rPr>
              <a:t>analytics.de</a:t>
            </a:r>
            <a:r>
              <a:rPr lang="fr-CH" sz="2000" b="0" strike="noStrike" spc="-1" baseline="0" dirty="0" smtClean="0">
                <a:solidFill>
                  <a:srgbClr val="000000"/>
                </a:solidFill>
                <a:uFill>
                  <a:solidFill>
                    <a:srgbClr val="FFFFFF"/>
                  </a:solidFill>
                </a:uFill>
                <a:latin typeface="Arial"/>
              </a:rPr>
              <a:t> </a:t>
            </a:r>
            <a:r>
              <a:rPr lang="fr-CH" sz="2000" b="0" strike="noStrike" spc="-1" baseline="0" dirty="0" err="1" smtClean="0">
                <a:solidFill>
                  <a:srgbClr val="000000"/>
                </a:solidFill>
                <a:uFill>
                  <a:solidFill>
                    <a:srgbClr val="FFFFFF"/>
                  </a:solidFill>
                </a:uFill>
                <a:latin typeface="Arial"/>
              </a:rPr>
              <a:t>informing</a:t>
            </a:r>
            <a:r>
              <a:rPr lang="fr-CH" sz="2000" b="0" strike="noStrike" spc="-1" baseline="0" dirty="0" smtClean="0">
                <a:solidFill>
                  <a:srgbClr val="000000"/>
                </a:solidFill>
                <a:uFill>
                  <a:solidFill>
                    <a:srgbClr val="FFFFFF"/>
                  </a:solidFill>
                </a:uFill>
                <a:latin typeface="Arial"/>
              </a:rPr>
              <a:t> of a </a:t>
            </a:r>
            <a:r>
              <a:rPr lang="fr-CH" sz="2000" b="0" strike="noStrike" spc="-1" baseline="0" dirty="0" err="1" smtClean="0">
                <a:solidFill>
                  <a:srgbClr val="000000"/>
                </a:solidFill>
                <a:uFill>
                  <a:solidFill>
                    <a:srgbClr val="FFFFFF"/>
                  </a:solidFill>
                </a:uFill>
                <a:latin typeface="Arial"/>
              </a:rPr>
              <a:t>connection</a:t>
            </a:r>
            <a:r>
              <a:rPr lang="fr-CH" sz="2000" b="0" strike="noStrike" spc="-1" baseline="0" dirty="0" smtClean="0">
                <a:solidFill>
                  <a:srgbClr val="000000"/>
                </a:solidFill>
                <a:uFill>
                  <a:solidFill>
                    <a:srgbClr val="FFFFFF"/>
                  </a:solidFill>
                </a:uFill>
                <a:latin typeface="Arial"/>
              </a:rPr>
              <a:t> of the USER</a:t>
            </a:r>
          </a:p>
          <a:p>
            <a:pPr marL="342900" indent="-342900">
              <a:buFontTx/>
              <a:buChar char="-"/>
            </a:pPr>
            <a:r>
              <a:rPr lang="fr-CH" sz="2000" b="0" strike="noStrike" spc="-1" baseline="0" dirty="0" err="1" smtClean="0">
                <a:solidFill>
                  <a:srgbClr val="000000"/>
                </a:solidFill>
                <a:uFill>
                  <a:solidFill>
                    <a:srgbClr val="FFFFFF"/>
                  </a:solidFill>
                </a:uFill>
                <a:latin typeface="Arial"/>
              </a:rPr>
              <a:t>KopfBook</a:t>
            </a:r>
            <a:r>
              <a:rPr lang="fr-CH" sz="2000" b="0" strike="noStrike" spc="-1" baseline="0" dirty="0" smtClean="0">
                <a:solidFill>
                  <a:srgbClr val="000000"/>
                </a:solidFill>
                <a:uFill>
                  <a:solidFill>
                    <a:srgbClr val="FFFFFF"/>
                  </a:solidFill>
                </a:uFill>
                <a:latin typeface="Arial"/>
              </a:rPr>
              <a:t> </a:t>
            </a:r>
            <a:r>
              <a:rPr lang="fr-CH" sz="2000" b="0" strike="noStrike" spc="-1" baseline="0" dirty="0" err="1" smtClean="0">
                <a:solidFill>
                  <a:srgbClr val="000000"/>
                </a:solidFill>
                <a:uFill>
                  <a:solidFill>
                    <a:srgbClr val="FFFFFF"/>
                  </a:solidFill>
                </a:uFill>
                <a:latin typeface="Arial"/>
              </a:rPr>
              <a:t>sends</a:t>
            </a:r>
            <a:r>
              <a:rPr lang="fr-CH" sz="2000" b="0" strike="noStrike" spc="-1" baseline="0" dirty="0" smtClean="0">
                <a:solidFill>
                  <a:srgbClr val="000000"/>
                </a:solidFill>
                <a:uFill>
                  <a:solidFill>
                    <a:srgbClr val="FFFFFF"/>
                  </a:solidFill>
                </a:uFill>
                <a:latin typeface="Arial"/>
              </a:rPr>
              <a:t> a message </a:t>
            </a:r>
            <a:r>
              <a:rPr lang="fr-CH" sz="2000" b="0" strike="noStrike" spc="-1" baseline="0" dirty="0" smtClean="0">
                <a:solidFill>
                  <a:srgbClr val="000000"/>
                </a:solidFill>
                <a:uFill>
                  <a:solidFill>
                    <a:srgbClr val="FFFFFF"/>
                  </a:solidFill>
                </a:uFill>
                <a:latin typeface="+mn-lt"/>
              </a:rPr>
              <a:t>to </a:t>
            </a:r>
            <a:r>
              <a:rPr lang="fr-CH" sz="2000" b="0" strike="noStrike" spc="-1" baseline="0" dirty="0" err="1" smtClean="0">
                <a:solidFill>
                  <a:srgbClr val="000000"/>
                </a:solidFill>
                <a:uFill>
                  <a:solidFill>
                    <a:srgbClr val="FFFFFF"/>
                  </a:solidFill>
                </a:uFill>
                <a:latin typeface="+mn-lt"/>
              </a:rPr>
              <a:t>adverts.co.uk</a:t>
            </a:r>
            <a:r>
              <a:rPr lang="fr-CH" sz="2000" b="0" strike="noStrike" spc="-1" baseline="0" dirty="0" smtClean="0">
                <a:solidFill>
                  <a:srgbClr val="000000"/>
                </a:solidFill>
                <a:uFill>
                  <a:solidFill>
                    <a:srgbClr val="FFFFFF"/>
                  </a:solidFill>
                </a:uFill>
                <a:latin typeface="+mn-lt"/>
              </a:rPr>
              <a:t> </a:t>
            </a:r>
            <a:r>
              <a:rPr lang="fr-CH" sz="2000" b="0" strike="noStrike" spc="-1" baseline="0" dirty="0" err="1" smtClean="0">
                <a:solidFill>
                  <a:srgbClr val="000000"/>
                </a:solidFill>
                <a:uFill>
                  <a:solidFill>
                    <a:srgbClr val="FFFFFF"/>
                  </a:solidFill>
                </a:uFill>
                <a:latin typeface="+mn-lt"/>
              </a:rPr>
              <a:t>informing</a:t>
            </a:r>
            <a:r>
              <a:rPr lang="fr-CH" sz="2000" b="0" strike="noStrike" spc="-1" baseline="0" dirty="0" smtClean="0">
                <a:solidFill>
                  <a:srgbClr val="000000"/>
                </a:solidFill>
                <a:uFill>
                  <a:solidFill>
                    <a:srgbClr val="FFFFFF"/>
                  </a:solidFill>
                </a:uFill>
                <a:latin typeface="+mn-lt"/>
              </a:rPr>
              <a:t> of a </a:t>
            </a:r>
            <a:r>
              <a:rPr lang="fr-CH" sz="2000" b="0" strike="noStrike" spc="-1" baseline="0" dirty="0" err="1" smtClean="0">
                <a:solidFill>
                  <a:srgbClr val="000000"/>
                </a:solidFill>
                <a:uFill>
                  <a:solidFill>
                    <a:srgbClr val="FFFFFF"/>
                  </a:solidFill>
                </a:uFill>
                <a:latin typeface="+mn-lt"/>
              </a:rPr>
              <a:t>connection</a:t>
            </a:r>
            <a:r>
              <a:rPr lang="fr-CH" sz="2000" b="0" strike="noStrike" spc="-1" baseline="0" dirty="0" smtClean="0">
                <a:solidFill>
                  <a:srgbClr val="000000"/>
                </a:solidFill>
                <a:uFill>
                  <a:solidFill>
                    <a:srgbClr val="FFFFFF"/>
                  </a:solidFill>
                </a:uFill>
                <a:latin typeface="+mn-lt"/>
              </a:rPr>
              <a:t> of the USER </a:t>
            </a:r>
            <a:r>
              <a:rPr lang="fr-CH" sz="2000" b="0" strike="noStrike" spc="-1" baseline="0" dirty="0" err="1" smtClean="0">
                <a:solidFill>
                  <a:srgbClr val="000000"/>
                </a:solidFill>
                <a:uFill>
                  <a:solidFill>
                    <a:srgbClr val="FFFFFF"/>
                  </a:solidFill>
                </a:uFill>
                <a:latin typeface="+mn-lt"/>
              </a:rPr>
              <a:t>with</a:t>
            </a:r>
            <a:r>
              <a:rPr lang="fr-CH" sz="2000" b="0" strike="noStrike" spc="-1" baseline="0" dirty="0" smtClean="0">
                <a:solidFill>
                  <a:srgbClr val="000000"/>
                </a:solidFill>
                <a:uFill>
                  <a:solidFill>
                    <a:srgbClr val="FFFFFF"/>
                  </a:solidFill>
                </a:uFill>
                <a:latin typeface="+mn-lt"/>
              </a:rPr>
              <a:t> login User22</a:t>
            </a:r>
          </a:p>
          <a:p>
            <a:pPr marL="342900" indent="-342900">
              <a:buFontTx/>
              <a:buChar char="-"/>
            </a:pPr>
            <a:r>
              <a:rPr lang="fr-CH" sz="2000" b="0" strike="noStrike" spc="-1" baseline="0" dirty="0" err="1" smtClean="0">
                <a:solidFill>
                  <a:srgbClr val="000000"/>
                </a:solidFill>
                <a:uFill>
                  <a:solidFill>
                    <a:srgbClr val="FFFFFF"/>
                  </a:solidFill>
                </a:uFill>
                <a:latin typeface="+mn-lt"/>
              </a:rPr>
              <a:t>KopfBook</a:t>
            </a:r>
            <a:r>
              <a:rPr lang="fr-CH" sz="2000" b="0" strike="noStrike" spc="-1" baseline="0" dirty="0" smtClean="0">
                <a:solidFill>
                  <a:srgbClr val="000000"/>
                </a:solidFill>
                <a:uFill>
                  <a:solidFill>
                    <a:srgbClr val="FFFFFF"/>
                  </a:solidFill>
                </a:uFill>
                <a:latin typeface="+mn-lt"/>
              </a:rPr>
              <a:t> </a:t>
            </a:r>
            <a:r>
              <a:rPr lang="fr-CH" sz="2000" b="0" strike="noStrike" spc="-1" baseline="0" dirty="0" err="1" smtClean="0">
                <a:solidFill>
                  <a:srgbClr val="000000"/>
                </a:solidFill>
                <a:uFill>
                  <a:solidFill>
                    <a:srgbClr val="FFFFFF"/>
                  </a:solidFill>
                </a:uFill>
                <a:latin typeface="+mn-lt"/>
              </a:rPr>
              <a:t>sends</a:t>
            </a:r>
            <a:r>
              <a:rPr lang="fr-CH" sz="2000" b="0" strike="noStrike" spc="-1" baseline="0" dirty="0" smtClean="0">
                <a:solidFill>
                  <a:srgbClr val="000000"/>
                </a:solidFill>
                <a:uFill>
                  <a:solidFill>
                    <a:srgbClr val="FFFFFF"/>
                  </a:solidFill>
                </a:uFill>
                <a:latin typeface="+mn-lt"/>
              </a:rPr>
              <a:t> image for single </a:t>
            </a:r>
            <a:r>
              <a:rPr lang="fr-CH" sz="2000" b="0" strike="noStrike" spc="-1" baseline="0" dirty="0" err="1" smtClean="0">
                <a:solidFill>
                  <a:srgbClr val="000000"/>
                </a:solidFill>
                <a:uFill>
                  <a:solidFill>
                    <a:srgbClr val="FFFFFF"/>
                  </a:solidFill>
                </a:uFill>
                <a:latin typeface="+mn-lt"/>
              </a:rPr>
              <a:t>sign</a:t>
            </a:r>
            <a:r>
              <a:rPr lang="fr-CH" sz="2000" b="0" strike="noStrike" spc="-1" baseline="0" dirty="0" smtClean="0">
                <a:solidFill>
                  <a:srgbClr val="000000"/>
                </a:solidFill>
                <a:uFill>
                  <a:solidFill>
                    <a:srgbClr val="FFFFFF"/>
                  </a:solidFill>
                </a:uFill>
                <a:latin typeface="+mn-lt"/>
              </a:rPr>
              <a:t> to USER</a:t>
            </a:r>
          </a:p>
          <a:p>
            <a:pPr marL="342900" indent="-342900">
              <a:buFontTx/>
              <a:buChar char="-"/>
            </a:pPr>
            <a:r>
              <a:rPr lang="fr-CH" sz="2000" b="0" strike="noStrike" spc="-1" baseline="0" dirty="0" err="1" smtClean="0">
                <a:solidFill>
                  <a:srgbClr val="000000"/>
                </a:solidFill>
                <a:uFill>
                  <a:solidFill>
                    <a:srgbClr val="FFFFFF"/>
                  </a:solidFill>
                </a:uFill>
                <a:latin typeface="Arial"/>
              </a:rPr>
              <a:t>Analytics.de</a:t>
            </a:r>
            <a:r>
              <a:rPr lang="fr-CH" sz="2000" b="0" strike="noStrike" spc="-1" baseline="0" dirty="0" smtClean="0">
                <a:solidFill>
                  <a:srgbClr val="000000"/>
                </a:solidFill>
                <a:uFill>
                  <a:solidFill>
                    <a:srgbClr val="FFFFFF"/>
                  </a:solidFill>
                </a:uFill>
                <a:latin typeface="Arial"/>
              </a:rPr>
              <a:t> </a:t>
            </a:r>
            <a:r>
              <a:rPr lang="fr-CH" sz="2000" b="0" strike="noStrike" spc="-1" baseline="0" dirty="0" err="1" smtClean="0">
                <a:solidFill>
                  <a:srgbClr val="000000"/>
                </a:solidFill>
                <a:uFill>
                  <a:solidFill>
                    <a:srgbClr val="FFFFFF"/>
                  </a:solidFill>
                </a:uFill>
                <a:latin typeface="Arial"/>
              </a:rPr>
              <a:t>sends</a:t>
            </a:r>
            <a:r>
              <a:rPr lang="fr-CH" sz="2000" b="0" strike="noStrike" spc="-1" baseline="0" dirty="0" smtClean="0">
                <a:solidFill>
                  <a:srgbClr val="000000"/>
                </a:solidFill>
                <a:uFill>
                  <a:solidFill>
                    <a:srgbClr val="FFFFFF"/>
                  </a:solidFill>
                </a:uFill>
                <a:latin typeface="Arial"/>
              </a:rPr>
              <a:t> a message to click-</a:t>
            </a:r>
            <a:r>
              <a:rPr lang="fr-CH" sz="2000" b="0" strike="noStrike" spc="-1" baseline="0" dirty="0" err="1" smtClean="0">
                <a:solidFill>
                  <a:srgbClr val="000000"/>
                </a:solidFill>
                <a:uFill>
                  <a:solidFill>
                    <a:srgbClr val="FFFFFF"/>
                  </a:solidFill>
                </a:uFill>
                <a:latin typeface="Arial"/>
              </a:rPr>
              <a:t>baits.fr</a:t>
            </a:r>
            <a:r>
              <a:rPr lang="fr-CH" sz="2000" b="0" strike="noStrike" spc="-1" baseline="0" dirty="0" smtClean="0">
                <a:solidFill>
                  <a:srgbClr val="000000"/>
                </a:solidFill>
                <a:uFill>
                  <a:solidFill>
                    <a:srgbClr val="FFFFFF"/>
                  </a:solidFill>
                </a:uFill>
                <a:latin typeface="Arial"/>
              </a:rPr>
              <a:t> </a:t>
            </a:r>
            <a:r>
              <a:rPr lang="fr-CH" sz="2000" b="0" strike="noStrike" spc="-1" baseline="0" dirty="0" err="1" smtClean="0">
                <a:solidFill>
                  <a:srgbClr val="000000"/>
                </a:solidFill>
                <a:uFill>
                  <a:solidFill>
                    <a:srgbClr val="FFFFFF"/>
                  </a:solidFill>
                </a:uFill>
                <a:latin typeface="Arial"/>
              </a:rPr>
              <a:t>requesting</a:t>
            </a:r>
            <a:r>
              <a:rPr lang="fr-CH" sz="2000" b="0" strike="noStrike" spc="-1" baseline="0" dirty="0" smtClean="0">
                <a:solidFill>
                  <a:srgbClr val="000000"/>
                </a:solidFill>
                <a:uFill>
                  <a:solidFill>
                    <a:srgbClr val="FFFFFF"/>
                  </a:solidFill>
                </a:uFill>
                <a:latin typeface="Arial"/>
              </a:rPr>
              <a:t> a banner</a:t>
            </a:r>
          </a:p>
          <a:p>
            <a:pPr marL="342900" indent="-342900">
              <a:buFontTx/>
              <a:buChar char="-"/>
            </a:pPr>
            <a:r>
              <a:rPr lang="fr-CH" sz="2000" b="0" strike="noStrike" spc="-1" baseline="0" dirty="0" smtClean="0">
                <a:solidFill>
                  <a:srgbClr val="000000"/>
                </a:solidFill>
                <a:uFill>
                  <a:solidFill>
                    <a:srgbClr val="FFFFFF"/>
                  </a:solidFill>
                </a:uFill>
                <a:latin typeface="Arial"/>
              </a:rPr>
              <a:t>Click-</a:t>
            </a:r>
            <a:r>
              <a:rPr lang="fr-CH" sz="2000" b="0" strike="noStrike" spc="-1" baseline="0" dirty="0" err="1" smtClean="0">
                <a:solidFill>
                  <a:srgbClr val="000000"/>
                </a:solidFill>
                <a:uFill>
                  <a:solidFill>
                    <a:srgbClr val="FFFFFF"/>
                  </a:solidFill>
                </a:uFill>
                <a:latin typeface="Arial"/>
              </a:rPr>
              <a:t>baits.fr</a:t>
            </a:r>
            <a:r>
              <a:rPr lang="fr-CH" sz="2000" b="0" strike="noStrike" spc="-1" baseline="0" dirty="0" smtClean="0">
                <a:solidFill>
                  <a:srgbClr val="000000"/>
                </a:solidFill>
                <a:uFill>
                  <a:solidFill>
                    <a:srgbClr val="FFFFFF"/>
                  </a:solidFill>
                </a:uFill>
                <a:latin typeface="Arial"/>
              </a:rPr>
              <a:t> </a:t>
            </a:r>
            <a:r>
              <a:rPr lang="fr-CH" sz="2000" b="0" strike="noStrike" spc="-1" baseline="0" dirty="0" err="1" smtClean="0">
                <a:solidFill>
                  <a:srgbClr val="000000"/>
                </a:solidFill>
                <a:uFill>
                  <a:solidFill>
                    <a:srgbClr val="FFFFFF"/>
                  </a:solidFill>
                </a:uFill>
                <a:latin typeface="Arial"/>
              </a:rPr>
              <a:t>acknowledges</a:t>
            </a:r>
            <a:r>
              <a:rPr lang="fr-CH" sz="2000" b="0" strike="noStrike" spc="-1" baseline="0" dirty="0" smtClean="0">
                <a:solidFill>
                  <a:srgbClr val="000000"/>
                </a:solidFill>
                <a:uFill>
                  <a:solidFill>
                    <a:srgbClr val="FFFFFF"/>
                  </a:solidFill>
                </a:uFill>
                <a:latin typeface="Arial"/>
              </a:rPr>
              <a:t> </a:t>
            </a:r>
            <a:r>
              <a:rPr lang="fr-CH" sz="2000" b="0" strike="noStrike" spc="-1" baseline="0" dirty="0" err="1" smtClean="0">
                <a:solidFill>
                  <a:srgbClr val="000000"/>
                </a:solidFill>
                <a:uFill>
                  <a:solidFill>
                    <a:srgbClr val="FFFFFF"/>
                  </a:solidFill>
                </a:uFill>
                <a:latin typeface="Arial"/>
              </a:rPr>
              <a:t>that</a:t>
            </a:r>
            <a:r>
              <a:rPr lang="fr-CH" sz="2000" b="0" strike="noStrike" spc="-1" baseline="0" dirty="0" smtClean="0">
                <a:solidFill>
                  <a:srgbClr val="000000"/>
                </a:solidFill>
                <a:uFill>
                  <a:solidFill>
                    <a:srgbClr val="FFFFFF"/>
                  </a:solidFill>
                </a:uFill>
                <a:latin typeface="Arial"/>
              </a:rPr>
              <a:t> </a:t>
            </a:r>
            <a:r>
              <a:rPr lang="fr-CH" sz="2000" b="0" strike="noStrike" spc="-1" baseline="0" dirty="0" err="1" smtClean="0">
                <a:solidFill>
                  <a:srgbClr val="000000"/>
                </a:solidFill>
                <a:uFill>
                  <a:solidFill>
                    <a:srgbClr val="FFFFFF"/>
                  </a:solidFill>
                </a:uFill>
                <a:latin typeface="Arial"/>
              </a:rPr>
              <a:t>request</a:t>
            </a:r>
            <a:r>
              <a:rPr lang="fr-CH" sz="2000" b="0" strike="noStrike" spc="-1" baseline="0" dirty="0" smtClean="0">
                <a:solidFill>
                  <a:srgbClr val="000000"/>
                </a:solidFill>
                <a:uFill>
                  <a:solidFill>
                    <a:srgbClr val="FFFFFF"/>
                  </a:solidFill>
                </a:uFill>
                <a:latin typeface="Arial"/>
              </a:rPr>
              <a:t> by </a:t>
            </a:r>
            <a:r>
              <a:rPr lang="fr-CH" sz="2000" b="0" strike="noStrike" spc="-1" baseline="0" dirty="0" err="1" smtClean="0">
                <a:solidFill>
                  <a:srgbClr val="000000"/>
                </a:solidFill>
                <a:uFill>
                  <a:solidFill>
                    <a:srgbClr val="FFFFFF"/>
                  </a:solidFill>
                </a:uFill>
                <a:latin typeface="Arial"/>
              </a:rPr>
              <a:t>answering</a:t>
            </a:r>
            <a:r>
              <a:rPr lang="fr-CH" sz="2000" b="0" strike="noStrike" spc="-1" baseline="0" dirty="0" smtClean="0">
                <a:solidFill>
                  <a:srgbClr val="000000"/>
                </a:solidFill>
                <a:uFill>
                  <a:solidFill>
                    <a:srgbClr val="FFFFFF"/>
                  </a:solidFill>
                </a:uFill>
                <a:latin typeface="Arial"/>
              </a:rPr>
              <a:t> an ok message to </a:t>
            </a:r>
            <a:r>
              <a:rPr lang="fr-CH" sz="2000" b="0" strike="noStrike" spc="-1" baseline="0" dirty="0" err="1" smtClean="0">
                <a:solidFill>
                  <a:srgbClr val="000000"/>
                </a:solidFill>
                <a:uFill>
                  <a:solidFill>
                    <a:srgbClr val="FFFFFF"/>
                  </a:solidFill>
                </a:uFill>
                <a:latin typeface="Arial"/>
              </a:rPr>
              <a:t>analytics.de</a:t>
            </a:r>
            <a:endParaRPr lang="fr-CH" sz="2000" b="0" strike="noStrike" spc="-1" baseline="0" dirty="0" smtClean="0">
              <a:solidFill>
                <a:srgbClr val="000000"/>
              </a:solidFill>
              <a:uFill>
                <a:solidFill>
                  <a:srgbClr val="FFFFFF"/>
                </a:solidFill>
              </a:uFill>
              <a:latin typeface="Arial"/>
            </a:endParaRPr>
          </a:p>
          <a:p>
            <a:pPr marL="342900" indent="-342900">
              <a:buFontTx/>
              <a:buChar char="-"/>
            </a:pPr>
            <a:r>
              <a:rPr lang="fr-CH" sz="2000" b="0" strike="noStrike" spc="-1" baseline="0" dirty="0" smtClean="0">
                <a:solidFill>
                  <a:srgbClr val="000000"/>
                </a:solidFill>
                <a:uFill>
                  <a:solidFill>
                    <a:srgbClr val="FFFFFF"/>
                  </a:solidFill>
                </a:uFill>
                <a:latin typeface="Arial"/>
              </a:rPr>
              <a:t>Click-</a:t>
            </a:r>
            <a:r>
              <a:rPr lang="fr-CH" sz="2000" b="0" strike="noStrike" spc="-1" baseline="0" dirty="0" err="1" smtClean="0">
                <a:solidFill>
                  <a:srgbClr val="000000"/>
                </a:solidFill>
                <a:uFill>
                  <a:solidFill>
                    <a:srgbClr val="FFFFFF"/>
                  </a:solidFill>
                </a:uFill>
                <a:latin typeface="Arial"/>
              </a:rPr>
              <a:t>baits.fr</a:t>
            </a:r>
            <a:r>
              <a:rPr lang="fr-CH" sz="2000" b="0" strike="noStrike" spc="-1" baseline="0" dirty="0" smtClean="0">
                <a:solidFill>
                  <a:srgbClr val="000000"/>
                </a:solidFill>
                <a:uFill>
                  <a:solidFill>
                    <a:srgbClr val="FFFFFF"/>
                  </a:solidFill>
                </a:uFill>
                <a:latin typeface="Arial"/>
              </a:rPr>
              <a:t> </a:t>
            </a:r>
            <a:r>
              <a:rPr lang="fr-CH" sz="2000" b="0" strike="noStrike" spc="-1" baseline="0" dirty="0" err="1" smtClean="0">
                <a:solidFill>
                  <a:srgbClr val="000000"/>
                </a:solidFill>
                <a:uFill>
                  <a:solidFill>
                    <a:srgbClr val="FFFFFF"/>
                  </a:solidFill>
                </a:uFill>
                <a:latin typeface="Arial"/>
              </a:rPr>
              <a:t>sends</a:t>
            </a:r>
            <a:r>
              <a:rPr lang="fr-CH" sz="2000" b="0" strike="noStrike" spc="-1" baseline="0" dirty="0" smtClean="0">
                <a:solidFill>
                  <a:srgbClr val="000000"/>
                </a:solidFill>
                <a:uFill>
                  <a:solidFill>
                    <a:srgbClr val="FFFFFF"/>
                  </a:solidFill>
                </a:uFill>
                <a:latin typeface="Arial"/>
              </a:rPr>
              <a:t> banner to USER</a:t>
            </a:r>
          </a:p>
          <a:p>
            <a:pPr marL="342900" indent="-342900">
              <a:buFontTx/>
              <a:buChar char="-"/>
            </a:pPr>
            <a:r>
              <a:rPr lang="fr-CH" sz="2000" b="0" strike="noStrike" spc="-1" baseline="0" dirty="0" err="1" smtClean="0">
                <a:solidFill>
                  <a:srgbClr val="000000"/>
                </a:solidFill>
                <a:uFill>
                  <a:solidFill>
                    <a:srgbClr val="FFFFFF"/>
                  </a:solidFill>
                </a:uFill>
                <a:latin typeface="Arial"/>
              </a:rPr>
              <a:t>Analytics.de</a:t>
            </a:r>
            <a:r>
              <a:rPr lang="fr-CH" sz="2000" b="0" strike="noStrike" spc="-1" baseline="0" dirty="0" smtClean="0">
                <a:solidFill>
                  <a:srgbClr val="000000"/>
                </a:solidFill>
                <a:uFill>
                  <a:solidFill>
                    <a:srgbClr val="FFFFFF"/>
                  </a:solidFill>
                </a:uFill>
                <a:latin typeface="Arial"/>
              </a:rPr>
              <a:t> </a:t>
            </a:r>
            <a:r>
              <a:rPr lang="fr-CH" sz="2000" b="0" strike="noStrike" spc="-1" baseline="0" dirty="0" err="1" smtClean="0">
                <a:solidFill>
                  <a:srgbClr val="000000"/>
                </a:solidFill>
                <a:uFill>
                  <a:solidFill>
                    <a:srgbClr val="FFFFFF"/>
                  </a:solidFill>
                </a:uFill>
                <a:latin typeface="Arial"/>
              </a:rPr>
              <a:t>sends</a:t>
            </a:r>
            <a:r>
              <a:rPr lang="fr-CH" sz="2000" b="0" strike="noStrike" spc="-1" baseline="0" dirty="0" smtClean="0">
                <a:solidFill>
                  <a:srgbClr val="000000"/>
                </a:solidFill>
                <a:uFill>
                  <a:solidFill>
                    <a:srgbClr val="FFFFFF"/>
                  </a:solidFill>
                </a:uFill>
                <a:latin typeface="Arial"/>
              </a:rPr>
              <a:t> a message to </a:t>
            </a:r>
            <a:r>
              <a:rPr lang="fr-CH" sz="2000" b="0" strike="noStrike" spc="-1" baseline="0" dirty="0" err="1" smtClean="0">
                <a:solidFill>
                  <a:srgbClr val="000000"/>
                </a:solidFill>
                <a:uFill>
                  <a:solidFill>
                    <a:srgbClr val="FFFFFF"/>
                  </a:solidFill>
                </a:uFill>
                <a:latin typeface="Arial"/>
              </a:rPr>
              <a:t>Kopfbook.lu</a:t>
            </a:r>
            <a:r>
              <a:rPr lang="fr-CH" sz="2000" b="0" strike="noStrike" spc="-1" baseline="0" dirty="0" smtClean="0">
                <a:solidFill>
                  <a:srgbClr val="000000"/>
                </a:solidFill>
                <a:uFill>
                  <a:solidFill>
                    <a:srgbClr val="FFFFFF"/>
                  </a:solidFill>
                </a:uFill>
                <a:latin typeface="Arial"/>
              </a:rPr>
              <a:t>, </a:t>
            </a:r>
            <a:r>
              <a:rPr lang="fr-CH" sz="2000" b="0" strike="noStrike" spc="-1" baseline="0" dirty="0" err="1" smtClean="0">
                <a:solidFill>
                  <a:srgbClr val="000000"/>
                </a:solidFill>
                <a:uFill>
                  <a:solidFill>
                    <a:srgbClr val="FFFFFF"/>
                  </a:solidFill>
                </a:uFill>
                <a:latin typeface="Arial"/>
              </a:rPr>
              <a:t>requesting</a:t>
            </a:r>
            <a:r>
              <a:rPr lang="fr-CH" sz="2000" b="0" strike="noStrike" spc="-1" baseline="0" dirty="0" smtClean="0">
                <a:solidFill>
                  <a:srgbClr val="000000"/>
                </a:solidFill>
                <a:uFill>
                  <a:solidFill>
                    <a:srgbClr val="FFFFFF"/>
                  </a:solidFill>
                </a:uFill>
                <a:latin typeface="Arial"/>
              </a:rPr>
              <a:t> information on USER22 </a:t>
            </a:r>
            <a:r>
              <a:rPr lang="fr-CH" sz="2000" b="0" strike="noStrike" spc="-1" baseline="0" dirty="0" err="1" smtClean="0">
                <a:solidFill>
                  <a:srgbClr val="000000"/>
                </a:solidFill>
                <a:uFill>
                  <a:solidFill>
                    <a:srgbClr val="FFFFFF"/>
                  </a:solidFill>
                </a:uFill>
                <a:latin typeface="Arial"/>
              </a:rPr>
              <a:t>eating</a:t>
            </a:r>
            <a:r>
              <a:rPr lang="fr-CH" sz="2000" b="0" strike="noStrike" spc="-1" baseline="0" dirty="0" smtClean="0">
                <a:solidFill>
                  <a:srgbClr val="000000"/>
                </a:solidFill>
                <a:uFill>
                  <a:solidFill>
                    <a:srgbClr val="FFFFFF"/>
                  </a:solidFill>
                </a:uFill>
                <a:latin typeface="Arial"/>
              </a:rPr>
              <a:t> habits</a:t>
            </a:r>
          </a:p>
          <a:p>
            <a:pPr marL="342900" indent="-342900">
              <a:buFontTx/>
              <a:buChar char="-"/>
            </a:pPr>
            <a:r>
              <a:rPr lang="fr-CH" sz="2000" b="0" strike="noStrike" spc="-1" baseline="0" dirty="0" err="1" smtClean="0">
                <a:solidFill>
                  <a:srgbClr val="000000"/>
                </a:solidFill>
                <a:uFill>
                  <a:solidFill>
                    <a:srgbClr val="FFFFFF"/>
                  </a:solidFill>
                </a:uFill>
                <a:latin typeface="Arial"/>
              </a:rPr>
              <a:t>Kopfbook.lu</a:t>
            </a:r>
            <a:r>
              <a:rPr lang="fr-CH" sz="2000" b="0" strike="noStrike" spc="-1" baseline="0" dirty="0" smtClean="0">
                <a:solidFill>
                  <a:srgbClr val="000000"/>
                </a:solidFill>
                <a:uFill>
                  <a:solidFill>
                    <a:srgbClr val="FFFFFF"/>
                  </a:solidFill>
                </a:uFill>
                <a:latin typeface="Arial"/>
              </a:rPr>
              <a:t> </a:t>
            </a:r>
            <a:r>
              <a:rPr lang="fr-CH" sz="2000" b="0" strike="noStrike" spc="-1" baseline="0" dirty="0" err="1" smtClean="0">
                <a:solidFill>
                  <a:srgbClr val="000000"/>
                </a:solidFill>
                <a:uFill>
                  <a:solidFill>
                    <a:srgbClr val="FFFFFF"/>
                  </a:solidFill>
                </a:uFill>
                <a:latin typeface="Arial"/>
              </a:rPr>
              <a:t>answers</a:t>
            </a:r>
            <a:r>
              <a:rPr lang="fr-CH" sz="2000" b="0" strike="noStrike" spc="-1" baseline="0" dirty="0" smtClean="0">
                <a:solidFill>
                  <a:srgbClr val="000000"/>
                </a:solidFill>
                <a:uFill>
                  <a:solidFill>
                    <a:srgbClr val="FFFFFF"/>
                  </a:solidFill>
                </a:uFill>
                <a:latin typeface="Arial"/>
              </a:rPr>
              <a:t> to </a:t>
            </a:r>
            <a:r>
              <a:rPr lang="fr-CH" sz="2000" b="0" strike="noStrike" spc="-1" baseline="0" dirty="0" err="1" smtClean="0">
                <a:solidFill>
                  <a:srgbClr val="000000"/>
                </a:solidFill>
                <a:uFill>
                  <a:solidFill>
                    <a:srgbClr val="FFFFFF"/>
                  </a:solidFill>
                </a:uFill>
                <a:latin typeface="Arial"/>
              </a:rPr>
              <a:t>analytics.de</a:t>
            </a:r>
            <a:r>
              <a:rPr lang="fr-CH" sz="2000" b="0" strike="noStrike" spc="-1" baseline="0" dirty="0" smtClean="0">
                <a:solidFill>
                  <a:srgbClr val="000000"/>
                </a:solidFill>
                <a:uFill>
                  <a:solidFill>
                    <a:srgbClr val="FFFFFF"/>
                  </a:solidFill>
                </a:uFill>
                <a:latin typeface="Arial"/>
              </a:rPr>
              <a:t> </a:t>
            </a:r>
            <a:r>
              <a:rPr lang="fr-CH" sz="2000" b="0" strike="noStrike" spc="-1" baseline="0" dirty="0" err="1" smtClean="0">
                <a:solidFill>
                  <a:srgbClr val="000000"/>
                </a:solidFill>
                <a:uFill>
                  <a:solidFill>
                    <a:srgbClr val="FFFFFF"/>
                  </a:solidFill>
                </a:uFill>
                <a:latin typeface="Arial"/>
              </a:rPr>
              <a:t>that</a:t>
            </a:r>
            <a:r>
              <a:rPr lang="fr-CH" sz="2000" b="0" strike="noStrike" spc="-1" baseline="0" dirty="0" smtClean="0">
                <a:solidFill>
                  <a:srgbClr val="000000"/>
                </a:solidFill>
                <a:uFill>
                  <a:solidFill>
                    <a:srgbClr val="FFFFFF"/>
                  </a:solidFill>
                </a:uFill>
                <a:latin typeface="Arial"/>
              </a:rPr>
              <a:t> USER </a:t>
            </a:r>
            <a:r>
              <a:rPr lang="fr-CH" sz="2000" b="0" strike="noStrike" spc="-1" baseline="0" dirty="0" err="1" smtClean="0">
                <a:solidFill>
                  <a:srgbClr val="000000"/>
                </a:solidFill>
                <a:uFill>
                  <a:solidFill>
                    <a:srgbClr val="FFFFFF"/>
                  </a:solidFill>
                </a:uFill>
                <a:latin typeface="Arial"/>
              </a:rPr>
              <a:t>likes</a:t>
            </a:r>
            <a:r>
              <a:rPr lang="fr-CH" sz="2000" b="0" strike="noStrike" spc="-1" baseline="0" dirty="0" smtClean="0">
                <a:solidFill>
                  <a:srgbClr val="000000"/>
                </a:solidFill>
                <a:uFill>
                  <a:solidFill>
                    <a:srgbClr val="FFFFFF"/>
                  </a:solidFill>
                </a:uFill>
                <a:latin typeface="Arial"/>
              </a:rPr>
              <a:t> </a:t>
            </a:r>
            <a:r>
              <a:rPr lang="fr-CH" sz="2000" b="0" strike="noStrike" spc="-1" baseline="0" dirty="0" err="1" smtClean="0">
                <a:solidFill>
                  <a:srgbClr val="000000"/>
                </a:solidFill>
                <a:uFill>
                  <a:solidFill>
                    <a:srgbClr val="FFFFFF"/>
                  </a:solidFill>
                </a:uFill>
                <a:latin typeface="Arial"/>
              </a:rPr>
              <a:t>Apples</a:t>
            </a:r>
            <a:endParaRPr lang="fr-CH" sz="2000" b="0" strike="noStrike" spc="-1" baseline="0" dirty="0" smtClean="0">
              <a:solidFill>
                <a:srgbClr val="000000"/>
              </a:solidFill>
              <a:uFill>
                <a:solidFill>
                  <a:srgbClr val="FFFFFF"/>
                </a:solidFill>
              </a:uFill>
              <a:latin typeface="Arial"/>
            </a:endParaRPr>
          </a:p>
          <a:p>
            <a:pPr marL="342900" indent="-342900">
              <a:buFontTx/>
              <a:buChar char="-"/>
            </a:pPr>
            <a:r>
              <a:rPr lang="fr-CH" sz="2000" b="0" strike="noStrike" spc="-1" baseline="0" dirty="0" err="1" smtClean="0">
                <a:solidFill>
                  <a:srgbClr val="000000"/>
                </a:solidFill>
                <a:uFill>
                  <a:solidFill>
                    <a:srgbClr val="FFFFFF"/>
                  </a:solidFill>
                </a:uFill>
                <a:latin typeface="Arial"/>
              </a:rPr>
              <a:t>Analytics.de</a:t>
            </a:r>
            <a:r>
              <a:rPr lang="fr-CH" sz="2000" b="0" strike="noStrike" spc="-1" baseline="0" dirty="0" smtClean="0">
                <a:solidFill>
                  <a:srgbClr val="000000"/>
                </a:solidFill>
                <a:uFill>
                  <a:solidFill>
                    <a:srgbClr val="FFFFFF"/>
                  </a:solidFill>
                </a:uFill>
                <a:latin typeface="Arial"/>
              </a:rPr>
              <a:t> sens a message to </a:t>
            </a:r>
            <a:r>
              <a:rPr lang="fr-CH" sz="2000" b="0" strike="noStrike" spc="-1" baseline="0" dirty="0" err="1" smtClean="0">
                <a:solidFill>
                  <a:srgbClr val="000000"/>
                </a:solidFill>
                <a:uFill>
                  <a:solidFill>
                    <a:srgbClr val="FFFFFF"/>
                  </a:solidFill>
                </a:uFill>
                <a:latin typeface="Arial"/>
              </a:rPr>
              <a:t>adverts.co.uk</a:t>
            </a:r>
            <a:r>
              <a:rPr lang="fr-CH" sz="2000" b="0" strike="noStrike" spc="-1" baseline="0" dirty="0" smtClean="0">
                <a:solidFill>
                  <a:srgbClr val="000000"/>
                </a:solidFill>
                <a:uFill>
                  <a:solidFill>
                    <a:srgbClr val="FFFFFF"/>
                  </a:solidFill>
                </a:uFill>
                <a:latin typeface="Arial"/>
              </a:rPr>
              <a:t> </a:t>
            </a:r>
            <a:r>
              <a:rPr lang="fr-CH" sz="2000" b="0" strike="noStrike" spc="-1" baseline="0" dirty="0" err="1" smtClean="0">
                <a:solidFill>
                  <a:srgbClr val="000000"/>
                </a:solidFill>
                <a:uFill>
                  <a:solidFill>
                    <a:srgbClr val="FFFFFF"/>
                  </a:solidFill>
                </a:uFill>
                <a:latin typeface="Arial"/>
              </a:rPr>
              <a:t>requesting</a:t>
            </a:r>
            <a:r>
              <a:rPr lang="fr-CH" sz="2000" b="0" strike="noStrike" spc="-1" baseline="0" dirty="0" smtClean="0">
                <a:solidFill>
                  <a:srgbClr val="000000"/>
                </a:solidFill>
                <a:uFill>
                  <a:solidFill>
                    <a:srgbClr val="FFFFFF"/>
                  </a:solidFill>
                </a:uFill>
                <a:latin typeface="Arial"/>
              </a:rPr>
              <a:t> an </a:t>
            </a:r>
            <a:r>
              <a:rPr lang="fr-CH" sz="2000" b="0" strike="noStrike" spc="-1" baseline="0" dirty="0" err="1" smtClean="0">
                <a:solidFill>
                  <a:srgbClr val="000000"/>
                </a:solidFill>
                <a:uFill>
                  <a:solidFill>
                    <a:srgbClr val="FFFFFF"/>
                  </a:solidFill>
                </a:uFill>
                <a:latin typeface="Arial"/>
              </a:rPr>
              <a:t>apple</a:t>
            </a:r>
            <a:r>
              <a:rPr lang="fr-CH" sz="2000" b="0" strike="noStrike" spc="-1" baseline="0" dirty="0" smtClean="0">
                <a:solidFill>
                  <a:srgbClr val="000000"/>
                </a:solidFill>
                <a:uFill>
                  <a:solidFill>
                    <a:srgbClr val="FFFFFF"/>
                  </a:solidFill>
                </a:uFill>
                <a:latin typeface="Arial"/>
              </a:rPr>
              <a:t> </a:t>
            </a:r>
            <a:r>
              <a:rPr lang="fr-CH" sz="2000" b="0" strike="noStrike" spc="-1" baseline="0" dirty="0" err="1" smtClean="0">
                <a:solidFill>
                  <a:srgbClr val="000000"/>
                </a:solidFill>
                <a:uFill>
                  <a:solidFill>
                    <a:srgbClr val="FFFFFF"/>
                  </a:solidFill>
                </a:uFill>
                <a:latin typeface="Arial"/>
              </a:rPr>
              <a:t>advertisement</a:t>
            </a:r>
            <a:endParaRPr lang="fr-CH" sz="2000" b="0" strike="noStrike" spc="-1" baseline="0" dirty="0" smtClean="0">
              <a:solidFill>
                <a:srgbClr val="000000"/>
              </a:solidFill>
              <a:uFill>
                <a:solidFill>
                  <a:srgbClr val="FFFFFF"/>
                </a:solidFill>
              </a:uFill>
              <a:latin typeface="Arial"/>
            </a:endParaRPr>
          </a:p>
          <a:p>
            <a:pPr marL="342900" marR="0" indent="-342900" algn="l" defTabSz="914400" rtl="0" eaLnBrk="1" fontAlgn="auto" latinLnBrk="0" hangingPunct="1">
              <a:lnSpc>
                <a:spcPct val="100000"/>
              </a:lnSpc>
              <a:spcBef>
                <a:spcPts val="0"/>
              </a:spcBef>
              <a:spcAft>
                <a:spcPts val="0"/>
              </a:spcAft>
              <a:buClrTx/>
              <a:buSzTx/>
              <a:buFontTx/>
              <a:buChar char="-"/>
              <a:tabLst/>
              <a:defRPr/>
            </a:pPr>
            <a:r>
              <a:rPr lang="fr-CH" sz="2000" b="0" strike="noStrike" spc="-1" baseline="0" dirty="0" err="1" smtClean="0">
                <a:solidFill>
                  <a:srgbClr val="000000"/>
                </a:solidFill>
                <a:uFill>
                  <a:solidFill>
                    <a:srgbClr val="FFFFFF"/>
                  </a:solidFill>
                </a:uFill>
                <a:latin typeface="+mn-lt"/>
              </a:rPr>
              <a:t>adverts.co.uk</a:t>
            </a:r>
            <a:r>
              <a:rPr lang="fr-CH" sz="2000" b="0" strike="noStrike" spc="-1" baseline="0" dirty="0" smtClean="0">
                <a:solidFill>
                  <a:srgbClr val="000000"/>
                </a:solidFill>
                <a:uFill>
                  <a:solidFill>
                    <a:srgbClr val="FFFFFF"/>
                  </a:solidFill>
                </a:uFill>
                <a:latin typeface="+mn-lt"/>
              </a:rPr>
              <a:t> </a:t>
            </a:r>
            <a:r>
              <a:rPr lang="fr-CH" sz="2000" b="0" strike="noStrike" spc="-1" baseline="0" dirty="0" err="1" smtClean="0">
                <a:solidFill>
                  <a:srgbClr val="000000"/>
                </a:solidFill>
                <a:uFill>
                  <a:solidFill>
                    <a:srgbClr val="FFFFFF"/>
                  </a:solidFill>
                </a:uFill>
                <a:latin typeface="+mn-lt"/>
              </a:rPr>
              <a:t>acknowledges</a:t>
            </a:r>
            <a:r>
              <a:rPr lang="fr-CH" sz="2000" b="0" strike="noStrike" spc="-1" baseline="0" dirty="0" smtClean="0">
                <a:solidFill>
                  <a:srgbClr val="000000"/>
                </a:solidFill>
                <a:uFill>
                  <a:solidFill>
                    <a:srgbClr val="FFFFFF"/>
                  </a:solidFill>
                </a:uFill>
                <a:latin typeface="+mn-lt"/>
              </a:rPr>
              <a:t> </a:t>
            </a:r>
            <a:r>
              <a:rPr lang="fr-CH" sz="2000" b="0" strike="noStrike" spc="-1" baseline="0" dirty="0" err="1" smtClean="0">
                <a:solidFill>
                  <a:srgbClr val="000000"/>
                </a:solidFill>
                <a:uFill>
                  <a:solidFill>
                    <a:srgbClr val="FFFFFF"/>
                  </a:solidFill>
                </a:uFill>
                <a:latin typeface="+mn-lt"/>
              </a:rPr>
              <a:t>that</a:t>
            </a:r>
            <a:r>
              <a:rPr lang="fr-CH" sz="2000" b="0" strike="noStrike" spc="-1" baseline="0" dirty="0" smtClean="0">
                <a:solidFill>
                  <a:srgbClr val="000000"/>
                </a:solidFill>
                <a:uFill>
                  <a:solidFill>
                    <a:srgbClr val="FFFFFF"/>
                  </a:solidFill>
                </a:uFill>
                <a:latin typeface="+mn-lt"/>
              </a:rPr>
              <a:t> </a:t>
            </a:r>
            <a:r>
              <a:rPr lang="fr-CH" sz="2000" b="0" strike="noStrike" spc="-1" baseline="0" dirty="0" err="1" smtClean="0">
                <a:solidFill>
                  <a:srgbClr val="000000"/>
                </a:solidFill>
                <a:uFill>
                  <a:solidFill>
                    <a:srgbClr val="FFFFFF"/>
                  </a:solidFill>
                </a:uFill>
                <a:latin typeface="+mn-lt"/>
              </a:rPr>
              <a:t>request</a:t>
            </a:r>
            <a:r>
              <a:rPr lang="fr-CH" sz="2000" b="0" strike="noStrike" spc="-1" baseline="0" dirty="0" smtClean="0">
                <a:solidFill>
                  <a:srgbClr val="000000"/>
                </a:solidFill>
                <a:uFill>
                  <a:solidFill>
                    <a:srgbClr val="FFFFFF"/>
                  </a:solidFill>
                </a:uFill>
                <a:latin typeface="+mn-lt"/>
              </a:rPr>
              <a:t> by </a:t>
            </a:r>
            <a:r>
              <a:rPr lang="fr-CH" sz="2000" b="0" strike="noStrike" spc="-1" baseline="0" dirty="0" err="1" smtClean="0">
                <a:solidFill>
                  <a:srgbClr val="000000"/>
                </a:solidFill>
                <a:uFill>
                  <a:solidFill>
                    <a:srgbClr val="FFFFFF"/>
                  </a:solidFill>
                </a:uFill>
                <a:latin typeface="+mn-lt"/>
              </a:rPr>
              <a:t>answering</a:t>
            </a:r>
            <a:r>
              <a:rPr lang="fr-CH" sz="2000" b="0" strike="noStrike" spc="-1" baseline="0" dirty="0" smtClean="0">
                <a:solidFill>
                  <a:srgbClr val="000000"/>
                </a:solidFill>
                <a:uFill>
                  <a:solidFill>
                    <a:srgbClr val="FFFFFF"/>
                  </a:solidFill>
                </a:uFill>
                <a:latin typeface="+mn-lt"/>
              </a:rPr>
              <a:t> an ok message to </a:t>
            </a:r>
            <a:r>
              <a:rPr lang="fr-CH" sz="2000" b="0" strike="noStrike" spc="-1" baseline="0" dirty="0" err="1" smtClean="0">
                <a:solidFill>
                  <a:srgbClr val="000000"/>
                </a:solidFill>
                <a:uFill>
                  <a:solidFill>
                    <a:srgbClr val="FFFFFF"/>
                  </a:solidFill>
                </a:uFill>
                <a:latin typeface="+mn-lt"/>
              </a:rPr>
              <a:t>analytics.de</a:t>
            </a:r>
            <a:endParaRPr lang="fr-CH" sz="2000" b="0" strike="noStrike" spc="-1" baseline="0" dirty="0" smtClean="0">
              <a:solidFill>
                <a:srgbClr val="000000"/>
              </a:solidFill>
              <a:uFill>
                <a:solidFill>
                  <a:srgbClr val="FFFFFF"/>
                </a:solidFill>
              </a:uFill>
              <a:latin typeface="+mn-lt"/>
            </a:endParaRPr>
          </a:p>
          <a:p>
            <a:pPr marL="342900" marR="0" indent="-342900" algn="l" defTabSz="914400" rtl="0" eaLnBrk="1" fontAlgn="auto" latinLnBrk="0" hangingPunct="1">
              <a:lnSpc>
                <a:spcPct val="100000"/>
              </a:lnSpc>
              <a:spcBef>
                <a:spcPts val="0"/>
              </a:spcBef>
              <a:spcAft>
                <a:spcPts val="0"/>
              </a:spcAft>
              <a:buClrTx/>
              <a:buSzTx/>
              <a:buFontTx/>
              <a:buChar char="-"/>
              <a:tabLst/>
              <a:defRPr/>
            </a:pPr>
            <a:r>
              <a:rPr lang="fr-CH" sz="2000" b="0" strike="noStrike" spc="-1" baseline="0" dirty="0" err="1" smtClean="0">
                <a:solidFill>
                  <a:srgbClr val="000000"/>
                </a:solidFill>
                <a:uFill>
                  <a:solidFill>
                    <a:srgbClr val="FFFFFF"/>
                  </a:solidFill>
                </a:uFill>
                <a:latin typeface="+mn-lt"/>
              </a:rPr>
              <a:t>adverts.co.uk</a:t>
            </a:r>
            <a:r>
              <a:rPr lang="fr-CH" sz="2000" b="0" strike="noStrike" spc="-1" baseline="0" dirty="0" smtClean="0">
                <a:solidFill>
                  <a:srgbClr val="000000"/>
                </a:solidFill>
                <a:uFill>
                  <a:solidFill>
                    <a:srgbClr val="FFFFFF"/>
                  </a:solidFill>
                </a:uFill>
                <a:latin typeface="+mn-lt"/>
              </a:rPr>
              <a:t> </a:t>
            </a:r>
            <a:r>
              <a:rPr lang="fr-CH" sz="2000" b="0" strike="noStrike" spc="-1" baseline="0" dirty="0" err="1" smtClean="0">
                <a:solidFill>
                  <a:srgbClr val="000000"/>
                </a:solidFill>
                <a:uFill>
                  <a:solidFill>
                    <a:srgbClr val="FFFFFF"/>
                  </a:solidFill>
                </a:uFill>
                <a:latin typeface="+mn-lt"/>
              </a:rPr>
              <a:t>sends</a:t>
            </a:r>
            <a:r>
              <a:rPr lang="fr-CH" sz="2000" b="0" strike="noStrike" spc="-1" baseline="0" dirty="0" smtClean="0">
                <a:solidFill>
                  <a:srgbClr val="000000"/>
                </a:solidFill>
                <a:uFill>
                  <a:solidFill>
                    <a:srgbClr val="FFFFFF"/>
                  </a:solidFill>
                </a:uFill>
                <a:latin typeface="+mn-lt"/>
              </a:rPr>
              <a:t> image of </a:t>
            </a:r>
            <a:r>
              <a:rPr lang="fr-CH" sz="2000" b="0" strike="noStrike" spc="-1" baseline="0" dirty="0" err="1" smtClean="0">
                <a:solidFill>
                  <a:srgbClr val="000000"/>
                </a:solidFill>
                <a:uFill>
                  <a:solidFill>
                    <a:srgbClr val="FFFFFF"/>
                  </a:solidFill>
                </a:uFill>
                <a:latin typeface="+mn-lt"/>
              </a:rPr>
              <a:t>apple</a:t>
            </a:r>
            <a:r>
              <a:rPr lang="fr-CH" sz="2000" b="0" strike="noStrike" spc="-1" baseline="0" dirty="0" smtClean="0">
                <a:solidFill>
                  <a:srgbClr val="000000"/>
                </a:solidFill>
                <a:uFill>
                  <a:solidFill>
                    <a:srgbClr val="FFFFFF"/>
                  </a:solidFill>
                </a:uFill>
                <a:latin typeface="+mn-lt"/>
              </a:rPr>
              <a:t> </a:t>
            </a:r>
            <a:r>
              <a:rPr lang="fr-CH" sz="2000" b="0" strike="noStrike" spc="-1" baseline="0" dirty="0" err="1" smtClean="0">
                <a:solidFill>
                  <a:srgbClr val="000000"/>
                </a:solidFill>
                <a:uFill>
                  <a:solidFill>
                    <a:srgbClr val="FFFFFF"/>
                  </a:solidFill>
                </a:uFill>
                <a:latin typeface="+mn-lt"/>
              </a:rPr>
              <a:t>advertisement</a:t>
            </a:r>
            <a:r>
              <a:rPr lang="fr-CH" sz="2000" b="0" strike="noStrike" spc="-1" baseline="0" dirty="0" smtClean="0">
                <a:solidFill>
                  <a:srgbClr val="000000"/>
                </a:solidFill>
                <a:uFill>
                  <a:solidFill>
                    <a:srgbClr val="FFFFFF"/>
                  </a:solidFill>
                </a:uFill>
                <a:latin typeface="+mn-lt"/>
              </a:rPr>
              <a:t> to USER</a:t>
            </a:r>
          </a:p>
          <a:p>
            <a:pPr marL="342900" indent="-342900">
              <a:buFontTx/>
              <a:buChar char="-"/>
            </a:pPr>
            <a:endParaRPr lang="fr-CH" sz="2000" b="0" strike="noStrike" spc="-1" baseline="0" dirty="0" smtClean="0">
              <a:solidFill>
                <a:srgbClr val="000000"/>
              </a:solidFill>
              <a:uFill>
                <a:solidFill>
                  <a:srgbClr val="FFFFFF"/>
                </a:solidFill>
              </a:uFill>
              <a:latin typeface="Arial"/>
            </a:endParaRPr>
          </a:p>
          <a:p>
            <a:pPr marL="342900" indent="-342900">
              <a:buFontTx/>
              <a:buChar char="-"/>
            </a:pPr>
            <a:endParaRPr lang="fr-CH" sz="2000" b="0" strike="noStrike" spc="-1" baseline="0" dirty="0" smtClean="0">
              <a:solidFill>
                <a:srgbClr val="000000"/>
              </a:solidFill>
              <a:uFill>
                <a:solidFill>
                  <a:srgbClr val="FFFFFF"/>
                </a:solidFill>
              </a:uFill>
              <a:latin typeface="Arial"/>
            </a:endParaRPr>
          </a:p>
          <a:p>
            <a:pPr marL="342900" indent="-342900">
              <a:buFontTx/>
              <a:buChar char="-"/>
            </a:pPr>
            <a:endParaRPr lang="fr-CH" sz="2000" b="0" strike="noStrike" spc="-1" baseline="0" dirty="0" smtClean="0">
              <a:solidFill>
                <a:srgbClr val="000000"/>
              </a:solidFill>
              <a:uFill>
                <a:solidFill>
                  <a:srgbClr val="FFFFFF"/>
                </a:solidFill>
              </a:uFill>
              <a:latin typeface="Arial"/>
            </a:endParaRPr>
          </a:p>
          <a:p>
            <a:pPr marL="342900" indent="-342900">
              <a:buFontTx/>
              <a:buChar char="-"/>
            </a:pPr>
            <a:endParaRPr lang="fr-CH" sz="2000" b="0" strike="noStrike" spc="-1" dirty="0" smtClean="0">
              <a:solidFill>
                <a:srgbClr val="000000"/>
              </a:solidFill>
              <a:uFill>
                <a:solidFill>
                  <a:srgbClr val="FFFFFF"/>
                </a:solidFill>
              </a:uFill>
              <a:latin typeface="Arial"/>
            </a:endParaRPr>
          </a:p>
          <a:p>
            <a:endParaRPr lang="en-US" sz="2000" b="0" strike="noStrike" spc="-1" dirty="0">
              <a:solidFill>
                <a:srgbClr val="000000"/>
              </a:solidFill>
              <a:uFill>
                <a:solidFill>
                  <a:srgbClr val="FFFFFF"/>
                </a:solidFill>
              </a:uFill>
              <a:latin typeface="Arial"/>
            </a:endParaRPr>
          </a:p>
        </p:txBody>
      </p:sp>
      <p:sp>
        <p:nvSpPr>
          <p:cNvPr id="259" name="TextShape 2"/>
          <p:cNvSpPr txBox="1"/>
          <p:nvPr/>
        </p:nvSpPr>
        <p:spPr>
          <a:xfrm>
            <a:off x="3884760" y="8685360"/>
            <a:ext cx="2971440" cy="456840"/>
          </a:xfrm>
          <a:prstGeom prst="rect">
            <a:avLst/>
          </a:prstGeom>
          <a:noFill/>
          <a:ln>
            <a:noFill/>
          </a:ln>
        </p:spPr>
        <p:txBody>
          <a:bodyPr anchor="b"/>
          <a:lstStyle/>
          <a:p>
            <a:pPr algn="r">
              <a:lnSpc>
                <a:spcPct val="100000"/>
              </a:lnSpc>
            </a:pPr>
            <a:fld id="{C98BA08D-9DD6-4F3C-B7F0-90D3E4A02A70}" type="slidenum">
              <a:rPr lang="en-US" sz="1200" b="0" strike="noStrike" spc="-1">
                <a:solidFill>
                  <a:srgbClr val="000000"/>
                </a:solidFill>
                <a:uFill>
                  <a:solidFill>
                    <a:srgbClr val="FFFFFF"/>
                  </a:solidFill>
                </a:uFill>
                <a:latin typeface="+mn-lt"/>
                <a:ea typeface="+mn-ea"/>
              </a:rPr>
              <a:t>15</a:t>
            </a:fld>
            <a:endParaRPr lang="en-US" sz="12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5416766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PlaceHolder 1"/>
          <p:cNvSpPr>
            <a:spLocks noGrp="1"/>
          </p:cNvSpPr>
          <p:nvPr>
            <p:ph type="body"/>
          </p:nvPr>
        </p:nvSpPr>
        <p:spPr>
          <a:xfrm>
            <a:off x="685800" y="4343400"/>
            <a:ext cx="5486040" cy="4114440"/>
          </a:xfrm>
          <a:prstGeom prst="rect">
            <a:avLst/>
          </a:prstGeom>
        </p:spPr>
        <p:txBody>
          <a:bodyPr/>
          <a:lstStyle/>
          <a:p>
            <a:r>
              <a:rPr lang="en-US" sz="2000" b="0" strike="noStrike" spc="-1" dirty="0" smtClean="0">
                <a:solidFill>
                  <a:srgbClr val="000000"/>
                </a:solidFill>
                <a:uFill>
                  <a:solidFill>
                    <a:srgbClr val="FFFFFF"/>
                  </a:solidFill>
                </a:uFill>
                <a:latin typeface="+mn-lt"/>
              </a:rPr>
              <a:t>Discuss about traces left online by USER</a:t>
            </a:r>
          </a:p>
          <a:p>
            <a:endParaRPr lang="en-US" sz="2000" b="0" strike="noStrike" spc="-1" dirty="0" smtClean="0">
              <a:solidFill>
                <a:srgbClr val="000000"/>
              </a:solidFill>
              <a:uFill>
                <a:solidFill>
                  <a:srgbClr val="FFFFFF"/>
                </a:solidFill>
              </a:uFill>
              <a:latin typeface="+mn-lt"/>
            </a:endParaRPr>
          </a:p>
          <a:p>
            <a:r>
              <a:rPr lang="en-US" sz="2000" b="0" strike="noStrike" spc="-1" dirty="0" smtClean="0">
                <a:solidFill>
                  <a:srgbClr val="000000"/>
                </a:solidFill>
                <a:uFill>
                  <a:solidFill>
                    <a:srgbClr val="FFFFFF"/>
                  </a:solidFill>
                </a:uFill>
                <a:latin typeface="+mn-lt"/>
              </a:rPr>
              <a:t>Role of </a:t>
            </a:r>
            <a:r>
              <a:rPr lang="en-US" sz="2000" b="0" strike="noStrike" spc="-1" dirty="0" err="1" smtClean="0">
                <a:solidFill>
                  <a:srgbClr val="000000"/>
                </a:solidFill>
                <a:uFill>
                  <a:solidFill>
                    <a:srgbClr val="FFFFFF"/>
                  </a:solidFill>
                </a:uFill>
                <a:latin typeface="+mn-lt"/>
              </a:rPr>
              <a:t>Kopfbook.lu</a:t>
            </a:r>
            <a:endParaRPr lang="en-US" sz="2000" b="0" strike="noStrike" spc="-1" dirty="0" smtClean="0">
              <a:solidFill>
                <a:srgbClr val="000000"/>
              </a:solidFill>
              <a:uFill>
                <a:solidFill>
                  <a:srgbClr val="FFFFFF"/>
                </a:solidFill>
              </a:uFill>
              <a:latin typeface="+mn-lt"/>
            </a:endParaRPr>
          </a:p>
          <a:p>
            <a:endParaRPr lang="en-US" sz="2000" b="0" strike="noStrike" spc="-1" dirty="0" smtClean="0">
              <a:solidFill>
                <a:srgbClr val="000000"/>
              </a:solidFill>
              <a:uFill>
                <a:solidFill>
                  <a:srgbClr val="FFFFFF"/>
                </a:solidFill>
              </a:uFill>
              <a:latin typeface="+mn-lt"/>
            </a:endParaRPr>
          </a:p>
          <a:p>
            <a:r>
              <a:rPr lang="en-US" sz="2000" b="0" strike="noStrike" spc="-1" dirty="0" smtClean="0">
                <a:solidFill>
                  <a:srgbClr val="000000"/>
                </a:solidFill>
                <a:uFill>
                  <a:solidFill>
                    <a:srgbClr val="FFFFFF"/>
                  </a:solidFill>
                </a:uFill>
                <a:latin typeface="+mn-lt"/>
              </a:rPr>
              <a:t>How advertisements are pushed online</a:t>
            </a:r>
          </a:p>
          <a:p>
            <a:endParaRPr lang="en-US" sz="2000" b="0" strike="noStrike" spc="-1" dirty="0">
              <a:solidFill>
                <a:srgbClr val="000000"/>
              </a:solidFill>
              <a:uFill>
                <a:solidFill>
                  <a:srgbClr val="FFFFFF"/>
                </a:solidFill>
              </a:uFill>
              <a:latin typeface="Arial"/>
            </a:endParaRPr>
          </a:p>
        </p:txBody>
      </p:sp>
      <p:sp>
        <p:nvSpPr>
          <p:cNvPr id="259" name="TextShape 2"/>
          <p:cNvSpPr txBox="1"/>
          <p:nvPr/>
        </p:nvSpPr>
        <p:spPr>
          <a:xfrm>
            <a:off x="3884760" y="8685360"/>
            <a:ext cx="2971440" cy="456840"/>
          </a:xfrm>
          <a:prstGeom prst="rect">
            <a:avLst/>
          </a:prstGeom>
          <a:noFill/>
          <a:ln>
            <a:noFill/>
          </a:ln>
        </p:spPr>
        <p:txBody>
          <a:bodyPr anchor="b"/>
          <a:lstStyle/>
          <a:p>
            <a:pPr algn="r">
              <a:lnSpc>
                <a:spcPct val="100000"/>
              </a:lnSpc>
            </a:pPr>
            <a:fld id="{C98BA08D-9DD6-4F3C-B7F0-90D3E4A02A70}" type="slidenum">
              <a:rPr lang="en-US" sz="1200" b="0" strike="noStrike" spc="-1">
                <a:solidFill>
                  <a:srgbClr val="000000"/>
                </a:solidFill>
                <a:uFill>
                  <a:solidFill>
                    <a:srgbClr val="FFFFFF"/>
                  </a:solidFill>
                </a:uFill>
                <a:latin typeface="+mn-lt"/>
                <a:ea typeface="+mn-ea"/>
              </a:rPr>
              <a:t>16</a:t>
            </a:fld>
            <a:endParaRPr lang="en-US" sz="12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59725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PlaceHolder 1"/>
          <p:cNvSpPr>
            <a:spLocks noGrp="1"/>
          </p:cNvSpPr>
          <p:nvPr>
            <p:ph type="body"/>
          </p:nvPr>
        </p:nvSpPr>
        <p:spPr>
          <a:xfrm>
            <a:off x="685800" y="4343400"/>
            <a:ext cx="5486040" cy="4114440"/>
          </a:xfrm>
          <a:prstGeom prst="rect">
            <a:avLst/>
          </a:prstGeom>
        </p:spPr>
        <p:txBody>
          <a:bodyPr/>
          <a:lstStyle/>
          <a:p>
            <a:r>
              <a:rPr lang="en-US" sz="2000" b="0" strike="noStrike" spc="-1">
                <a:solidFill>
                  <a:srgbClr val="000000"/>
                </a:solidFill>
                <a:uFill>
                  <a:solidFill>
                    <a:srgbClr val="FFFFFF"/>
                  </a:solidFill>
                </a:uFill>
                <a:latin typeface="Arial"/>
              </a:rPr>
              <a:t>Today we will talk about network, network admin easy commands, and network security</a:t>
            </a:r>
          </a:p>
        </p:txBody>
      </p:sp>
      <p:sp>
        <p:nvSpPr>
          <p:cNvPr id="233" name="TextShape 2"/>
          <p:cNvSpPr txBox="1"/>
          <p:nvPr/>
        </p:nvSpPr>
        <p:spPr>
          <a:xfrm>
            <a:off x="3884760" y="8685360"/>
            <a:ext cx="2971440" cy="456840"/>
          </a:xfrm>
          <a:prstGeom prst="rect">
            <a:avLst/>
          </a:prstGeom>
          <a:noFill/>
          <a:ln>
            <a:noFill/>
          </a:ln>
        </p:spPr>
        <p:txBody>
          <a:bodyPr anchor="b"/>
          <a:lstStyle/>
          <a:p>
            <a:pPr algn="r">
              <a:lnSpc>
                <a:spcPct val="100000"/>
              </a:lnSpc>
            </a:pPr>
            <a:fld id="{9D24E8FD-0C60-42E3-B031-458E2C665A00}" type="slidenum">
              <a:rPr lang="en-US" sz="1200" b="0" strike="noStrike" spc="-1">
                <a:solidFill>
                  <a:srgbClr val="000000"/>
                </a:solidFill>
                <a:uFill>
                  <a:solidFill>
                    <a:srgbClr val="FFFFFF"/>
                  </a:solidFill>
                </a:uFill>
                <a:latin typeface="+mn-lt"/>
                <a:ea typeface="+mn-ea"/>
              </a:rPr>
              <a:t>2</a:t>
            </a:fld>
            <a:endParaRPr lang="en-US"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PlaceHolder 1"/>
          <p:cNvSpPr>
            <a:spLocks noGrp="1"/>
          </p:cNvSpPr>
          <p:nvPr>
            <p:ph type="body"/>
          </p:nvPr>
        </p:nvSpPr>
        <p:spPr>
          <a:xfrm>
            <a:off x="685800" y="4343400"/>
            <a:ext cx="5486040" cy="4114440"/>
          </a:xfrm>
          <a:prstGeom prst="rect">
            <a:avLst/>
          </a:prstGeom>
        </p:spPr>
        <p:txBody>
          <a:bodyPr/>
          <a:lstStyle/>
          <a:p>
            <a:r>
              <a:rPr lang="en-US" sz="2000" b="0" strike="noStrike" spc="-1">
                <a:solidFill>
                  <a:srgbClr val="000000"/>
                </a:solidFill>
                <a:uFill>
                  <a:solidFill>
                    <a:srgbClr val="FFFFFF"/>
                  </a:solidFill>
                </a:uFill>
                <a:latin typeface="Arial"/>
              </a:rPr>
              <a:t>How to represent a network? How could we imagine a map of the Internet? As kingdoms of web services perhaps?</a:t>
            </a:r>
          </a:p>
        </p:txBody>
      </p:sp>
      <p:sp>
        <p:nvSpPr>
          <p:cNvPr id="235" name="TextShape 2"/>
          <p:cNvSpPr txBox="1"/>
          <p:nvPr/>
        </p:nvSpPr>
        <p:spPr>
          <a:xfrm>
            <a:off x="3884760" y="8685360"/>
            <a:ext cx="2971440" cy="456840"/>
          </a:xfrm>
          <a:prstGeom prst="rect">
            <a:avLst/>
          </a:prstGeom>
          <a:noFill/>
          <a:ln>
            <a:noFill/>
          </a:ln>
        </p:spPr>
        <p:txBody>
          <a:bodyPr anchor="b"/>
          <a:lstStyle/>
          <a:p>
            <a:pPr algn="r">
              <a:lnSpc>
                <a:spcPct val="100000"/>
              </a:lnSpc>
            </a:pPr>
            <a:fld id="{7439BDD3-FD05-49A2-B12F-C30E46DA45E0}" type="slidenum">
              <a:rPr lang="en-US" sz="1200" b="0" strike="noStrike" spc="-1">
                <a:solidFill>
                  <a:srgbClr val="000000"/>
                </a:solidFill>
                <a:uFill>
                  <a:solidFill>
                    <a:srgbClr val="FFFFFF"/>
                  </a:solidFill>
                </a:uFill>
                <a:latin typeface="+mn-lt"/>
                <a:ea typeface="+mn-ea"/>
              </a:rPr>
              <a:t>3</a:t>
            </a:fld>
            <a:endParaRPr lang="en-US"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PlaceHolder 1"/>
          <p:cNvSpPr>
            <a:spLocks noGrp="1"/>
          </p:cNvSpPr>
          <p:nvPr>
            <p:ph type="body"/>
          </p:nvPr>
        </p:nvSpPr>
        <p:spPr>
          <a:xfrm>
            <a:off x="685800" y="4343400"/>
            <a:ext cx="5486040" cy="4114440"/>
          </a:xfrm>
          <a:prstGeom prst="rect">
            <a:avLst/>
          </a:prstGeom>
        </p:spPr>
        <p:txBody>
          <a:bodyPr/>
          <a:lstStyle/>
          <a:p>
            <a:r>
              <a:rPr lang="en-US" sz="2000" b="0" strike="noStrike" spc="-1">
                <a:solidFill>
                  <a:srgbClr val="000000"/>
                </a:solidFill>
                <a:uFill>
                  <a:solidFill>
                    <a:srgbClr val="FFFFFF"/>
                  </a:solidFill>
                </a:uFill>
                <a:latin typeface="Arial"/>
              </a:rPr>
              <a:t>Or perhaps as information flows connecting various equipments all over the world?</a:t>
            </a:r>
          </a:p>
        </p:txBody>
      </p:sp>
      <p:sp>
        <p:nvSpPr>
          <p:cNvPr id="237" name="TextShape 2"/>
          <p:cNvSpPr txBox="1"/>
          <p:nvPr/>
        </p:nvSpPr>
        <p:spPr>
          <a:xfrm>
            <a:off x="3884760" y="8685360"/>
            <a:ext cx="2971440" cy="456840"/>
          </a:xfrm>
          <a:prstGeom prst="rect">
            <a:avLst/>
          </a:prstGeom>
          <a:noFill/>
          <a:ln>
            <a:noFill/>
          </a:ln>
        </p:spPr>
        <p:txBody>
          <a:bodyPr anchor="b"/>
          <a:lstStyle/>
          <a:p>
            <a:pPr algn="r">
              <a:lnSpc>
                <a:spcPct val="100000"/>
              </a:lnSpc>
            </a:pPr>
            <a:fld id="{2259419B-2334-426C-B9BB-CF223505BD3A}" type="slidenum">
              <a:rPr lang="en-US" sz="1200" b="0" strike="noStrike" spc="-1">
                <a:solidFill>
                  <a:srgbClr val="000000"/>
                </a:solidFill>
                <a:uFill>
                  <a:solidFill>
                    <a:srgbClr val="FFFFFF"/>
                  </a:solidFill>
                </a:uFill>
                <a:latin typeface="+mn-lt"/>
                <a:ea typeface="+mn-ea"/>
              </a:rPr>
              <a:t>4</a:t>
            </a:fld>
            <a:endParaRPr lang="en-US"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PlaceHolder 1"/>
          <p:cNvSpPr>
            <a:spLocks noGrp="1"/>
          </p:cNvSpPr>
          <p:nvPr>
            <p:ph type="body"/>
          </p:nvPr>
        </p:nvSpPr>
        <p:spPr>
          <a:xfrm>
            <a:off x="685800" y="4343400"/>
            <a:ext cx="5486040" cy="4114440"/>
          </a:xfrm>
          <a:prstGeom prst="rect">
            <a:avLst/>
          </a:prstGeom>
        </p:spPr>
        <p:txBody>
          <a:bodyPr/>
          <a:lstStyle/>
          <a:p>
            <a:r>
              <a:rPr lang="en-US" sz="2000" b="0" strike="noStrike" spc="-1" dirty="0">
                <a:solidFill>
                  <a:srgbClr val="000000"/>
                </a:solidFill>
                <a:uFill>
                  <a:solidFill>
                    <a:srgbClr val="FFFFFF"/>
                  </a:solidFill>
                </a:uFill>
                <a:latin typeface="Arial"/>
              </a:rPr>
              <a:t>This will be our network.</a:t>
            </a:r>
          </a:p>
          <a:p>
            <a:r>
              <a:rPr lang="en-US" sz="2000" b="0" strike="noStrike" spc="-1" dirty="0">
                <a:solidFill>
                  <a:srgbClr val="000000"/>
                </a:solidFill>
                <a:uFill>
                  <a:solidFill>
                    <a:srgbClr val="FFFFFF"/>
                  </a:solidFill>
                </a:uFill>
                <a:latin typeface="Arial"/>
              </a:rPr>
              <a:t>TO DO: Select 4 routers (2.0.0.1, 31.3.224.1, 37.25.128.1, </a:t>
            </a:r>
            <a:r>
              <a:rPr lang="en-US" sz="2000" b="0" strike="noStrike" spc="-1" dirty="0" smtClean="0">
                <a:solidFill>
                  <a:srgbClr val="000000"/>
                </a:solidFill>
                <a:uFill>
                  <a:solidFill>
                    <a:srgbClr val="FFFFFF"/>
                  </a:solidFill>
                </a:uFill>
                <a:latin typeface="Arial"/>
              </a:rPr>
              <a:t>78.141.128.1).</a:t>
            </a:r>
          </a:p>
          <a:p>
            <a:r>
              <a:rPr lang="en-US" sz="2000" b="0" strike="noStrike" spc="-1" dirty="0" smtClean="0">
                <a:solidFill>
                  <a:srgbClr val="000000"/>
                </a:solidFill>
                <a:uFill>
                  <a:solidFill>
                    <a:srgbClr val="FFFFFF"/>
                  </a:solidFill>
                </a:uFill>
                <a:latin typeface="Arial"/>
              </a:rPr>
              <a:t>Identify</a:t>
            </a:r>
            <a:r>
              <a:rPr lang="en-US" sz="2000" b="0" strike="noStrike" spc="-1" baseline="0" dirty="0" smtClean="0">
                <a:solidFill>
                  <a:srgbClr val="000000"/>
                </a:solidFill>
                <a:uFill>
                  <a:solidFill>
                    <a:srgbClr val="FFFFFF"/>
                  </a:solidFill>
                </a:uFill>
                <a:latin typeface="Arial"/>
              </a:rPr>
              <a:t> 8 other players (or give several DNS to same kids if not enough attending).</a:t>
            </a:r>
          </a:p>
          <a:p>
            <a:endParaRPr lang="fr-CH" sz="2000" b="0" strike="noStrike" spc="-1" dirty="0" smtClean="0">
              <a:solidFill>
                <a:srgbClr val="000000"/>
              </a:solidFill>
              <a:uFill>
                <a:solidFill>
                  <a:srgbClr val="FFFFFF"/>
                </a:solidFill>
              </a:uFill>
              <a:latin typeface="+mn-lt"/>
            </a:endParaRPr>
          </a:p>
          <a:p>
            <a:pPr marL="342900" indent="-342900">
              <a:buFontTx/>
              <a:buChar char="-"/>
            </a:pPr>
            <a:r>
              <a:rPr lang="fr-CH" sz="2000" b="0" strike="noStrike" spc="-1" baseline="0" dirty="0" smtClean="0">
                <a:solidFill>
                  <a:srgbClr val="000000"/>
                </a:solidFill>
                <a:uFill>
                  <a:solidFill>
                    <a:srgbClr val="FFFFFF"/>
                  </a:solidFill>
                </a:uFill>
                <a:latin typeface="+mn-lt"/>
              </a:rPr>
              <a:t>1 kid </a:t>
            </a:r>
            <a:r>
              <a:rPr lang="fr-CH" sz="2000" b="0" strike="noStrike" spc="-1" baseline="0" dirty="0" err="1" smtClean="0">
                <a:solidFill>
                  <a:srgbClr val="000000"/>
                </a:solidFill>
                <a:uFill>
                  <a:solidFill>
                    <a:srgbClr val="FFFFFF"/>
                  </a:solidFill>
                </a:uFill>
                <a:latin typeface="+mn-lt"/>
              </a:rPr>
              <a:t>is</a:t>
            </a:r>
            <a:r>
              <a:rPr lang="fr-CH" sz="2000" b="0" strike="noStrike" spc="-1" dirty="0" smtClean="0">
                <a:solidFill>
                  <a:srgbClr val="000000"/>
                </a:solidFill>
                <a:uFill>
                  <a:solidFill>
                    <a:srgbClr val="FFFFFF"/>
                  </a:solidFill>
                </a:uFill>
                <a:latin typeface="+mn-lt"/>
              </a:rPr>
              <a:t> the USER</a:t>
            </a:r>
          </a:p>
          <a:p>
            <a:pPr marL="342900" indent="-342900">
              <a:buFontTx/>
              <a:buChar char="-"/>
            </a:pPr>
            <a:r>
              <a:rPr lang="fr-CH" sz="2000" b="0" strike="noStrike" spc="-1" dirty="0" smtClean="0">
                <a:solidFill>
                  <a:srgbClr val="000000"/>
                </a:solidFill>
                <a:uFill>
                  <a:solidFill>
                    <a:srgbClr val="FFFFFF"/>
                  </a:solidFill>
                </a:uFill>
                <a:latin typeface="+mn-lt"/>
              </a:rPr>
              <a:t>1</a:t>
            </a:r>
            <a:r>
              <a:rPr lang="fr-CH" sz="2000" b="0" strike="noStrike" spc="-1" baseline="0" dirty="0" smtClean="0">
                <a:solidFill>
                  <a:srgbClr val="000000"/>
                </a:solidFill>
                <a:uFill>
                  <a:solidFill>
                    <a:srgbClr val="FFFFFF"/>
                  </a:solidFill>
                </a:uFill>
                <a:latin typeface="+mn-lt"/>
              </a:rPr>
              <a:t> Kid </a:t>
            </a:r>
            <a:r>
              <a:rPr lang="fr-CH" sz="2000" b="0" strike="noStrike" spc="-1" baseline="0" dirty="0" err="1" smtClean="0">
                <a:solidFill>
                  <a:srgbClr val="000000"/>
                </a:solidFill>
                <a:uFill>
                  <a:solidFill>
                    <a:srgbClr val="FFFFFF"/>
                  </a:solidFill>
                </a:uFill>
                <a:latin typeface="+mn-lt"/>
              </a:rPr>
              <a:t>is</a:t>
            </a:r>
            <a:r>
              <a:rPr lang="fr-CH" sz="2000" b="0" strike="noStrike" spc="-1" baseline="0" dirty="0" smtClean="0">
                <a:solidFill>
                  <a:srgbClr val="000000"/>
                </a:solidFill>
                <a:uFill>
                  <a:solidFill>
                    <a:srgbClr val="FFFFFF"/>
                  </a:solidFill>
                </a:uFill>
                <a:latin typeface="+mn-lt"/>
              </a:rPr>
              <a:t> </a:t>
            </a:r>
            <a:r>
              <a:rPr lang="fr-CH" sz="2000" b="0" strike="noStrike" spc="-1" baseline="0" dirty="0" err="1" smtClean="0">
                <a:solidFill>
                  <a:srgbClr val="000000"/>
                </a:solidFill>
                <a:uFill>
                  <a:solidFill>
                    <a:srgbClr val="FFFFFF"/>
                  </a:solidFill>
                </a:uFill>
                <a:latin typeface="+mn-lt"/>
              </a:rPr>
              <a:t>www.schoolnews.lu</a:t>
            </a:r>
            <a:r>
              <a:rPr lang="fr-CH" sz="2000" b="0" strike="noStrike" spc="-1" baseline="0" dirty="0" smtClean="0">
                <a:solidFill>
                  <a:srgbClr val="000000"/>
                </a:solidFill>
                <a:uFill>
                  <a:solidFill>
                    <a:srgbClr val="FFFFFF"/>
                  </a:solidFill>
                </a:uFill>
                <a:latin typeface="+mn-lt"/>
              </a:rPr>
              <a:t>, the web site to </a:t>
            </a:r>
            <a:r>
              <a:rPr lang="fr-CH" sz="2000" b="0" strike="noStrike" spc="-1" baseline="0" dirty="0" err="1" smtClean="0">
                <a:solidFill>
                  <a:srgbClr val="000000"/>
                </a:solidFill>
                <a:uFill>
                  <a:solidFill>
                    <a:srgbClr val="FFFFFF"/>
                  </a:solidFill>
                </a:uFill>
                <a:latin typeface="+mn-lt"/>
              </a:rPr>
              <a:t>which</a:t>
            </a:r>
            <a:r>
              <a:rPr lang="fr-CH" sz="2000" b="0" strike="noStrike" spc="-1" baseline="0" dirty="0" smtClean="0">
                <a:solidFill>
                  <a:srgbClr val="000000"/>
                </a:solidFill>
                <a:uFill>
                  <a:solidFill>
                    <a:srgbClr val="FFFFFF"/>
                  </a:solidFill>
                </a:uFill>
                <a:latin typeface="+mn-lt"/>
              </a:rPr>
              <a:t> the user </a:t>
            </a:r>
            <a:r>
              <a:rPr lang="fr-CH" sz="2000" b="0" strike="noStrike" spc="-1" baseline="0" dirty="0" err="1" smtClean="0">
                <a:solidFill>
                  <a:srgbClr val="000000"/>
                </a:solidFill>
                <a:uFill>
                  <a:solidFill>
                    <a:srgbClr val="FFFFFF"/>
                  </a:solidFill>
                </a:uFill>
                <a:latin typeface="+mn-lt"/>
              </a:rPr>
              <a:t>wants</a:t>
            </a:r>
            <a:r>
              <a:rPr lang="fr-CH" sz="2000" b="0" strike="noStrike" spc="-1" baseline="0" dirty="0" smtClean="0">
                <a:solidFill>
                  <a:srgbClr val="000000"/>
                </a:solidFill>
                <a:uFill>
                  <a:solidFill>
                    <a:srgbClr val="FFFFFF"/>
                  </a:solidFill>
                </a:uFill>
                <a:latin typeface="+mn-lt"/>
              </a:rPr>
              <a:t> to </a:t>
            </a:r>
            <a:r>
              <a:rPr lang="fr-CH" sz="2000" b="0" strike="noStrike" spc="-1" baseline="0" dirty="0" err="1" smtClean="0">
                <a:solidFill>
                  <a:srgbClr val="000000"/>
                </a:solidFill>
                <a:uFill>
                  <a:solidFill>
                    <a:srgbClr val="FFFFFF"/>
                  </a:solidFill>
                </a:uFill>
                <a:latin typeface="+mn-lt"/>
              </a:rPr>
              <a:t>connect</a:t>
            </a:r>
            <a:endParaRPr lang="fr-CH" sz="2000" b="0" strike="noStrike" spc="-1" dirty="0" smtClean="0">
              <a:solidFill>
                <a:srgbClr val="000000"/>
              </a:solidFill>
              <a:uFill>
                <a:solidFill>
                  <a:srgbClr val="FFFFFF"/>
                </a:solidFill>
              </a:uFill>
              <a:latin typeface="+mn-lt"/>
            </a:endParaRPr>
          </a:p>
          <a:p>
            <a:pPr marL="342900" indent="-342900">
              <a:buFontTx/>
              <a:buChar char="-"/>
            </a:pPr>
            <a:r>
              <a:rPr lang="fr-CH" sz="2000" b="0" strike="noStrike" spc="-1" dirty="0" smtClean="0">
                <a:solidFill>
                  <a:srgbClr val="000000"/>
                </a:solidFill>
                <a:uFill>
                  <a:solidFill>
                    <a:srgbClr val="FFFFFF"/>
                  </a:solidFill>
                </a:uFill>
                <a:latin typeface="+mn-lt"/>
              </a:rPr>
              <a:t>1 kid </a:t>
            </a:r>
            <a:r>
              <a:rPr lang="fr-CH" sz="2000" b="0" strike="noStrike" spc="-1" dirty="0" err="1" smtClean="0">
                <a:solidFill>
                  <a:srgbClr val="000000"/>
                </a:solidFill>
                <a:uFill>
                  <a:solidFill>
                    <a:srgbClr val="FFFFFF"/>
                  </a:solidFill>
                </a:uFill>
                <a:latin typeface="+mn-lt"/>
              </a:rPr>
              <a:t>is</a:t>
            </a:r>
            <a:r>
              <a:rPr lang="fr-CH" sz="2000" b="0" strike="noStrike" spc="-1" dirty="0" smtClean="0">
                <a:solidFill>
                  <a:srgbClr val="000000"/>
                </a:solidFill>
                <a:uFill>
                  <a:solidFill>
                    <a:srgbClr val="FFFFFF"/>
                  </a:solidFill>
                </a:uFill>
                <a:latin typeface="+mn-lt"/>
              </a:rPr>
              <a:t> </a:t>
            </a:r>
            <a:r>
              <a:rPr lang="fr-CH" sz="2000" b="0" strike="noStrike" spc="-1" dirty="0" err="1" smtClean="0">
                <a:solidFill>
                  <a:srgbClr val="000000"/>
                </a:solidFill>
                <a:uFill>
                  <a:solidFill>
                    <a:srgbClr val="FFFFFF"/>
                  </a:solidFill>
                </a:uFill>
                <a:latin typeface="+mn-lt"/>
              </a:rPr>
              <a:t>www.kopfbook.lu</a:t>
            </a:r>
            <a:r>
              <a:rPr lang="fr-CH" sz="2000" b="0" strike="noStrike" spc="-1" dirty="0" smtClean="0">
                <a:solidFill>
                  <a:srgbClr val="000000"/>
                </a:solidFill>
                <a:uFill>
                  <a:solidFill>
                    <a:srgbClr val="FFFFFF"/>
                  </a:solidFill>
                </a:uFill>
                <a:latin typeface="+mn-lt"/>
              </a:rPr>
              <a:t>, the </a:t>
            </a:r>
            <a:r>
              <a:rPr lang="fr-CH" sz="2000" b="0" strike="noStrike" spc="-1" dirty="0" err="1" smtClean="0">
                <a:solidFill>
                  <a:srgbClr val="000000"/>
                </a:solidFill>
                <a:uFill>
                  <a:solidFill>
                    <a:srgbClr val="FFFFFF"/>
                  </a:solidFill>
                </a:uFill>
                <a:latin typeface="+mn-lt"/>
              </a:rPr>
              <a:t>worldwide</a:t>
            </a:r>
            <a:r>
              <a:rPr lang="fr-CH" sz="2000" b="0" strike="noStrike" spc="-1" dirty="0" smtClean="0">
                <a:solidFill>
                  <a:srgbClr val="000000"/>
                </a:solidFill>
                <a:uFill>
                  <a:solidFill>
                    <a:srgbClr val="FFFFFF"/>
                  </a:solidFill>
                </a:uFill>
                <a:latin typeface="+mn-lt"/>
              </a:rPr>
              <a:t> social network</a:t>
            </a:r>
          </a:p>
          <a:p>
            <a:pPr marL="342900" indent="-342900">
              <a:buFontTx/>
              <a:buChar char="-"/>
            </a:pPr>
            <a:r>
              <a:rPr lang="fr-CH" sz="2000" b="0" strike="noStrike" spc="-1" dirty="0" smtClean="0">
                <a:solidFill>
                  <a:srgbClr val="000000"/>
                </a:solidFill>
                <a:uFill>
                  <a:solidFill>
                    <a:srgbClr val="FFFFFF"/>
                  </a:solidFill>
                </a:uFill>
                <a:latin typeface="+mn-lt"/>
              </a:rPr>
              <a:t>1 kid</a:t>
            </a:r>
            <a:r>
              <a:rPr lang="fr-CH" sz="2000" b="0" strike="noStrike" spc="-1" baseline="0" dirty="0" smtClean="0">
                <a:solidFill>
                  <a:srgbClr val="000000"/>
                </a:solidFill>
                <a:uFill>
                  <a:solidFill>
                    <a:srgbClr val="FFFFFF"/>
                  </a:solidFill>
                </a:uFill>
                <a:latin typeface="+mn-lt"/>
              </a:rPr>
              <a:t> </a:t>
            </a:r>
            <a:r>
              <a:rPr lang="fr-CH" sz="2000" b="0" strike="noStrike" spc="-1" baseline="0" dirty="0" err="1" smtClean="0">
                <a:solidFill>
                  <a:srgbClr val="000000"/>
                </a:solidFill>
                <a:uFill>
                  <a:solidFill>
                    <a:srgbClr val="FFFFFF"/>
                  </a:solidFill>
                </a:uFill>
                <a:latin typeface="+mn-lt"/>
              </a:rPr>
              <a:t>is</a:t>
            </a:r>
            <a:r>
              <a:rPr lang="fr-CH" sz="2000" b="0" strike="noStrike" spc="-1" baseline="0" dirty="0" smtClean="0">
                <a:solidFill>
                  <a:srgbClr val="000000"/>
                </a:solidFill>
                <a:uFill>
                  <a:solidFill>
                    <a:srgbClr val="FFFFFF"/>
                  </a:solidFill>
                </a:uFill>
                <a:latin typeface="+mn-lt"/>
              </a:rPr>
              <a:t> </a:t>
            </a:r>
            <a:r>
              <a:rPr lang="fr-CH" sz="2000" b="0" strike="noStrike" spc="-1" baseline="0" dirty="0" err="1" smtClean="0">
                <a:solidFill>
                  <a:srgbClr val="000000"/>
                </a:solidFill>
                <a:uFill>
                  <a:solidFill>
                    <a:srgbClr val="FFFFFF"/>
                  </a:solidFill>
                </a:uFill>
                <a:latin typeface="+mn-lt"/>
              </a:rPr>
              <a:t>www.cool.lu</a:t>
            </a:r>
            <a:r>
              <a:rPr lang="fr-CH" sz="2000" b="0" strike="noStrike" spc="-1" baseline="0" dirty="0" smtClean="0">
                <a:solidFill>
                  <a:srgbClr val="000000"/>
                </a:solidFill>
                <a:uFill>
                  <a:solidFill>
                    <a:srgbClr val="FFFFFF"/>
                  </a:solidFill>
                </a:uFill>
                <a:latin typeface="+mn-lt"/>
              </a:rPr>
              <a:t>, a </a:t>
            </a:r>
            <a:r>
              <a:rPr lang="fr-CH" sz="2000" b="0" strike="noStrike" spc="-1" baseline="0" dirty="0" err="1" smtClean="0">
                <a:solidFill>
                  <a:srgbClr val="000000"/>
                </a:solidFill>
                <a:uFill>
                  <a:solidFill>
                    <a:srgbClr val="FFFFFF"/>
                  </a:solidFill>
                </a:uFill>
                <a:latin typeface="+mn-lt"/>
              </a:rPr>
              <a:t>video</a:t>
            </a:r>
            <a:r>
              <a:rPr lang="fr-CH" sz="2000" b="0" strike="noStrike" spc="-1" baseline="0" dirty="0" smtClean="0">
                <a:solidFill>
                  <a:srgbClr val="000000"/>
                </a:solidFill>
                <a:uFill>
                  <a:solidFill>
                    <a:srgbClr val="FFFFFF"/>
                  </a:solidFill>
                </a:uFill>
                <a:latin typeface="+mn-lt"/>
              </a:rPr>
              <a:t> </a:t>
            </a:r>
            <a:r>
              <a:rPr lang="fr-CH" sz="2000" b="0" strike="noStrike" spc="-1" baseline="0" dirty="0" err="1" smtClean="0">
                <a:solidFill>
                  <a:srgbClr val="000000"/>
                </a:solidFill>
                <a:uFill>
                  <a:solidFill>
                    <a:srgbClr val="FFFFFF"/>
                  </a:solidFill>
                </a:uFill>
                <a:latin typeface="+mn-lt"/>
              </a:rPr>
              <a:t>broadcasting</a:t>
            </a:r>
            <a:r>
              <a:rPr lang="fr-CH" sz="2000" b="0" strike="noStrike" spc="-1" baseline="0" dirty="0" smtClean="0">
                <a:solidFill>
                  <a:srgbClr val="000000"/>
                </a:solidFill>
                <a:uFill>
                  <a:solidFill>
                    <a:srgbClr val="FFFFFF"/>
                  </a:solidFill>
                </a:uFill>
                <a:latin typeface="+mn-lt"/>
              </a:rPr>
              <a:t> </a:t>
            </a:r>
            <a:r>
              <a:rPr lang="fr-CH" sz="2000" b="0" strike="noStrike" spc="-1" baseline="0" dirty="0" err="1" smtClean="0">
                <a:solidFill>
                  <a:srgbClr val="000000"/>
                </a:solidFill>
                <a:uFill>
                  <a:solidFill>
                    <a:srgbClr val="FFFFFF"/>
                  </a:solidFill>
                </a:uFill>
                <a:latin typeface="+mn-lt"/>
              </a:rPr>
              <a:t>platform</a:t>
            </a:r>
            <a:endParaRPr lang="fr-CH" sz="2000" b="0" strike="noStrike" spc="-1" baseline="0" dirty="0" smtClean="0">
              <a:solidFill>
                <a:srgbClr val="000000"/>
              </a:solidFill>
              <a:uFill>
                <a:solidFill>
                  <a:srgbClr val="FFFFFF"/>
                </a:solidFill>
              </a:uFill>
              <a:latin typeface="+mn-lt"/>
            </a:endParaRPr>
          </a:p>
          <a:p>
            <a:pPr marL="342900" indent="-342900">
              <a:buFontTx/>
              <a:buChar char="-"/>
            </a:pPr>
            <a:r>
              <a:rPr lang="fr-CH" sz="2000" b="0" strike="noStrike" spc="-1" baseline="0" dirty="0" smtClean="0">
                <a:solidFill>
                  <a:srgbClr val="000000"/>
                </a:solidFill>
                <a:uFill>
                  <a:solidFill>
                    <a:srgbClr val="FFFFFF"/>
                  </a:solidFill>
                </a:uFill>
                <a:latin typeface="+mn-lt"/>
              </a:rPr>
              <a:t>1 kid </a:t>
            </a:r>
            <a:r>
              <a:rPr lang="fr-CH" sz="2000" b="0" strike="noStrike" spc="-1" baseline="0" dirty="0" err="1" smtClean="0">
                <a:solidFill>
                  <a:srgbClr val="000000"/>
                </a:solidFill>
                <a:uFill>
                  <a:solidFill>
                    <a:srgbClr val="FFFFFF"/>
                  </a:solidFill>
                </a:uFill>
                <a:latin typeface="+mn-lt"/>
              </a:rPr>
              <a:t>is</a:t>
            </a:r>
            <a:r>
              <a:rPr lang="fr-CH" sz="2000" b="0" strike="noStrike" spc="-1" baseline="0" dirty="0" smtClean="0">
                <a:solidFill>
                  <a:srgbClr val="000000"/>
                </a:solidFill>
                <a:uFill>
                  <a:solidFill>
                    <a:srgbClr val="FFFFFF"/>
                  </a:solidFill>
                </a:uFill>
                <a:latin typeface="+mn-lt"/>
              </a:rPr>
              <a:t> </a:t>
            </a:r>
            <a:r>
              <a:rPr lang="fr-CH" sz="2000" b="0" strike="noStrike" spc="-1" baseline="0" dirty="0" err="1" smtClean="0">
                <a:solidFill>
                  <a:srgbClr val="000000"/>
                </a:solidFill>
                <a:uFill>
                  <a:solidFill>
                    <a:srgbClr val="FFFFFF"/>
                  </a:solidFill>
                </a:uFill>
                <a:latin typeface="+mn-lt"/>
              </a:rPr>
              <a:t>www.picture.fr</a:t>
            </a:r>
            <a:r>
              <a:rPr lang="fr-CH" sz="2000" b="0" strike="noStrike" spc="-1" baseline="0" dirty="0" smtClean="0">
                <a:solidFill>
                  <a:srgbClr val="000000"/>
                </a:solidFill>
                <a:uFill>
                  <a:solidFill>
                    <a:srgbClr val="FFFFFF"/>
                  </a:solidFill>
                </a:uFill>
                <a:latin typeface="+mn-lt"/>
              </a:rPr>
              <a:t>, a </a:t>
            </a:r>
            <a:r>
              <a:rPr lang="fr-CH" sz="2000" b="0" strike="noStrike" spc="-1" baseline="0" dirty="0" err="1" smtClean="0">
                <a:solidFill>
                  <a:srgbClr val="000000"/>
                </a:solidFill>
                <a:uFill>
                  <a:solidFill>
                    <a:srgbClr val="FFFFFF"/>
                  </a:solidFill>
                </a:uFill>
                <a:latin typeface="+mn-lt"/>
              </a:rPr>
              <a:t>picture</a:t>
            </a:r>
            <a:r>
              <a:rPr lang="fr-CH" sz="2000" b="0" strike="noStrike" spc="-1" baseline="0" dirty="0" smtClean="0">
                <a:solidFill>
                  <a:srgbClr val="000000"/>
                </a:solidFill>
                <a:uFill>
                  <a:solidFill>
                    <a:srgbClr val="FFFFFF"/>
                  </a:solidFill>
                </a:uFill>
                <a:latin typeface="+mn-lt"/>
              </a:rPr>
              <a:t> </a:t>
            </a:r>
            <a:r>
              <a:rPr lang="fr-CH" sz="2000" b="0" strike="noStrike" spc="-1" baseline="0" dirty="0" err="1" smtClean="0">
                <a:solidFill>
                  <a:srgbClr val="000000"/>
                </a:solidFill>
                <a:uFill>
                  <a:solidFill>
                    <a:srgbClr val="FFFFFF"/>
                  </a:solidFill>
                </a:uFill>
                <a:latin typeface="+mn-lt"/>
              </a:rPr>
              <a:t>serving</a:t>
            </a:r>
            <a:r>
              <a:rPr lang="fr-CH" sz="2000" b="0" strike="noStrike" spc="-1" baseline="0" dirty="0" smtClean="0">
                <a:solidFill>
                  <a:srgbClr val="000000"/>
                </a:solidFill>
                <a:uFill>
                  <a:solidFill>
                    <a:srgbClr val="FFFFFF"/>
                  </a:solidFill>
                </a:uFill>
                <a:latin typeface="+mn-lt"/>
              </a:rPr>
              <a:t> </a:t>
            </a:r>
            <a:r>
              <a:rPr lang="fr-CH" sz="2000" b="0" strike="noStrike" spc="-1" baseline="0" dirty="0" err="1" smtClean="0">
                <a:solidFill>
                  <a:srgbClr val="000000"/>
                </a:solidFill>
                <a:uFill>
                  <a:solidFill>
                    <a:srgbClr val="FFFFFF"/>
                  </a:solidFill>
                </a:uFill>
                <a:latin typeface="+mn-lt"/>
              </a:rPr>
              <a:t>platform</a:t>
            </a:r>
            <a:endParaRPr lang="fr-CH" sz="2000" b="0" strike="noStrike" spc="-1" baseline="0" dirty="0" smtClean="0">
              <a:solidFill>
                <a:srgbClr val="000000"/>
              </a:solidFill>
              <a:uFill>
                <a:solidFill>
                  <a:srgbClr val="FFFFFF"/>
                </a:solidFill>
              </a:uFill>
              <a:latin typeface="+mn-lt"/>
            </a:endParaRPr>
          </a:p>
          <a:p>
            <a:pPr marL="342900" indent="-342900">
              <a:buFontTx/>
              <a:buChar char="-"/>
            </a:pPr>
            <a:r>
              <a:rPr lang="fr-CH" sz="2000" b="0" strike="noStrike" spc="-1" baseline="0" dirty="0" smtClean="0">
                <a:solidFill>
                  <a:srgbClr val="000000"/>
                </a:solidFill>
                <a:uFill>
                  <a:solidFill>
                    <a:srgbClr val="FFFFFF"/>
                  </a:solidFill>
                </a:uFill>
                <a:latin typeface="+mn-lt"/>
              </a:rPr>
              <a:t>1 kid </a:t>
            </a:r>
            <a:r>
              <a:rPr lang="fr-CH" sz="2000" b="0" strike="noStrike" spc="-1" baseline="0" dirty="0" err="1" smtClean="0">
                <a:solidFill>
                  <a:srgbClr val="000000"/>
                </a:solidFill>
                <a:uFill>
                  <a:solidFill>
                    <a:srgbClr val="FFFFFF"/>
                  </a:solidFill>
                </a:uFill>
                <a:latin typeface="+mn-lt"/>
              </a:rPr>
              <a:t>is</a:t>
            </a:r>
            <a:r>
              <a:rPr lang="fr-CH" sz="2000" b="0" strike="noStrike" spc="-1" baseline="0" dirty="0" smtClean="0">
                <a:solidFill>
                  <a:srgbClr val="000000"/>
                </a:solidFill>
                <a:uFill>
                  <a:solidFill>
                    <a:srgbClr val="FFFFFF"/>
                  </a:solidFill>
                </a:uFill>
                <a:latin typeface="+mn-lt"/>
              </a:rPr>
              <a:t> </a:t>
            </a:r>
            <a:r>
              <a:rPr lang="fr-CH" sz="2000" b="0" strike="noStrike" spc="-1" baseline="0" dirty="0" err="1" smtClean="0">
                <a:solidFill>
                  <a:srgbClr val="000000"/>
                </a:solidFill>
                <a:uFill>
                  <a:solidFill>
                    <a:srgbClr val="FFFFFF"/>
                  </a:solidFill>
                </a:uFill>
                <a:latin typeface="+mn-lt"/>
              </a:rPr>
              <a:t>adverts.co.uk</a:t>
            </a:r>
            <a:r>
              <a:rPr lang="fr-CH" sz="2000" b="0" strike="noStrike" spc="-1" baseline="0" dirty="0" smtClean="0">
                <a:solidFill>
                  <a:srgbClr val="000000"/>
                </a:solidFill>
                <a:uFill>
                  <a:solidFill>
                    <a:srgbClr val="FFFFFF"/>
                  </a:solidFill>
                </a:uFill>
                <a:latin typeface="+mn-lt"/>
              </a:rPr>
              <a:t>, an </a:t>
            </a:r>
            <a:r>
              <a:rPr lang="fr-CH" sz="2000" b="0" strike="noStrike" spc="-1" baseline="0" dirty="0" err="1" smtClean="0">
                <a:solidFill>
                  <a:srgbClr val="000000"/>
                </a:solidFill>
                <a:uFill>
                  <a:solidFill>
                    <a:srgbClr val="FFFFFF"/>
                  </a:solidFill>
                </a:uFill>
                <a:latin typeface="+mn-lt"/>
              </a:rPr>
              <a:t>advertisement</a:t>
            </a:r>
            <a:r>
              <a:rPr lang="fr-CH" sz="2000" b="0" strike="noStrike" spc="-1" baseline="0" dirty="0" smtClean="0">
                <a:solidFill>
                  <a:srgbClr val="000000"/>
                </a:solidFill>
                <a:uFill>
                  <a:solidFill>
                    <a:srgbClr val="FFFFFF"/>
                  </a:solidFill>
                </a:uFill>
                <a:latin typeface="+mn-lt"/>
              </a:rPr>
              <a:t> </a:t>
            </a:r>
            <a:r>
              <a:rPr lang="fr-CH" sz="2000" b="0" strike="noStrike" spc="-1" baseline="0" dirty="0" err="1" smtClean="0">
                <a:solidFill>
                  <a:srgbClr val="000000"/>
                </a:solidFill>
                <a:uFill>
                  <a:solidFill>
                    <a:srgbClr val="FFFFFF"/>
                  </a:solidFill>
                </a:uFill>
                <a:latin typeface="+mn-lt"/>
              </a:rPr>
              <a:t>platform</a:t>
            </a:r>
            <a:endParaRPr lang="fr-CH" sz="2000" b="0" strike="noStrike" spc="-1" baseline="0" dirty="0" smtClean="0">
              <a:solidFill>
                <a:srgbClr val="000000"/>
              </a:solidFill>
              <a:uFill>
                <a:solidFill>
                  <a:srgbClr val="FFFFFF"/>
                </a:solidFill>
              </a:uFill>
              <a:latin typeface="+mn-lt"/>
            </a:endParaRPr>
          </a:p>
          <a:p>
            <a:pPr marL="342900" indent="-342900">
              <a:buFontTx/>
              <a:buChar char="-"/>
            </a:pPr>
            <a:r>
              <a:rPr lang="fr-CH" sz="2000" b="0" strike="noStrike" spc="-1" baseline="0" dirty="0" smtClean="0">
                <a:solidFill>
                  <a:srgbClr val="000000"/>
                </a:solidFill>
                <a:uFill>
                  <a:solidFill>
                    <a:srgbClr val="FFFFFF"/>
                  </a:solidFill>
                </a:uFill>
                <a:latin typeface="+mn-lt"/>
              </a:rPr>
              <a:t>1 kid </a:t>
            </a:r>
            <a:r>
              <a:rPr lang="fr-CH" sz="2000" b="0" strike="noStrike" spc="-1" baseline="0" dirty="0" err="1" smtClean="0">
                <a:solidFill>
                  <a:srgbClr val="000000"/>
                </a:solidFill>
                <a:uFill>
                  <a:solidFill>
                    <a:srgbClr val="FFFFFF"/>
                  </a:solidFill>
                </a:uFill>
                <a:latin typeface="+mn-lt"/>
              </a:rPr>
              <a:t>is</a:t>
            </a:r>
            <a:r>
              <a:rPr lang="fr-CH" sz="2000" b="0" strike="noStrike" spc="-1" baseline="0" dirty="0" smtClean="0">
                <a:solidFill>
                  <a:srgbClr val="000000"/>
                </a:solidFill>
                <a:uFill>
                  <a:solidFill>
                    <a:srgbClr val="FFFFFF"/>
                  </a:solidFill>
                </a:uFill>
                <a:latin typeface="+mn-lt"/>
              </a:rPr>
              <a:t> click-</a:t>
            </a:r>
            <a:r>
              <a:rPr lang="fr-CH" sz="2000" b="0" strike="noStrike" spc="-1" baseline="0" dirty="0" err="1" smtClean="0">
                <a:solidFill>
                  <a:srgbClr val="000000"/>
                </a:solidFill>
                <a:uFill>
                  <a:solidFill>
                    <a:srgbClr val="FFFFFF"/>
                  </a:solidFill>
                </a:uFill>
                <a:latin typeface="+mn-lt"/>
              </a:rPr>
              <a:t>baits.fr</a:t>
            </a:r>
            <a:r>
              <a:rPr lang="fr-CH" sz="2000" b="0" strike="noStrike" spc="-1" baseline="0" dirty="0" smtClean="0">
                <a:solidFill>
                  <a:srgbClr val="000000"/>
                </a:solidFill>
                <a:uFill>
                  <a:solidFill>
                    <a:srgbClr val="FFFFFF"/>
                  </a:solidFill>
                </a:uFill>
                <a:latin typeface="+mn-lt"/>
              </a:rPr>
              <a:t>, a </a:t>
            </a:r>
            <a:r>
              <a:rPr lang="fr-CH" sz="2000" b="0" strike="noStrike" spc="-1" baseline="0" dirty="0" err="1" smtClean="0">
                <a:solidFill>
                  <a:srgbClr val="000000"/>
                </a:solidFill>
                <a:uFill>
                  <a:solidFill>
                    <a:srgbClr val="FFFFFF"/>
                  </a:solidFill>
                </a:uFill>
                <a:latin typeface="+mn-lt"/>
              </a:rPr>
              <a:t>fishy</a:t>
            </a:r>
            <a:r>
              <a:rPr lang="fr-CH" sz="2000" b="0" strike="noStrike" spc="-1" baseline="0" dirty="0" smtClean="0">
                <a:solidFill>
                  <a:srgbClr val="000000"/>
                </a:solidFill>
                <a:uFill>
                  <a:solidFill>
                    <a:srgbClr val="FFFFFF"/>
                  </a:solidFill>
                </a:uFill>
                <a:latin typeface="+mn-lt"/>
              </a:rPr>
              <a:t> web site </a:t>
            </a:r>
            <a:r>
              <a:rPr lang="fr-CH" sz="2000" b="0" strike="noStrike" spc="-1" baseline="0" dirty="0" err="1" smtClean="0">
                <a:solidFill>
                  <a:srgbClr val="000000"/>
                </a:solidFill>
                <a:uFill>
                  <a:solidFill>
                    <a:srgbClr val="FFFFFF"/>
                  </a:solidFill>
                </a:uFill>
                <a:latin typeface="+mn-lt"/>
              </a:rPr>
              <a:t>generating</a:t>
            </a:r>
            <a:r>
              <a:rPr lang="fr-CH" sz="2000" b="0" strike="noStrike" spc="-1" baseline="0" dirty="0" smtClean="0">
                <a:solidFill>
                  <a:srgbClr val="000000"/>
                </a:solidFill>
                <a:uFill>
                  <a:solidFill>
                    <a:srgbClr val="FFFFFF"/>
                  </a:solidFill>
                </a:uFill>
                <a:latin typeface="+mn-lt"/>
              </a:rPr>
              <a:t> a lot of </a:t>
            </a:r>
            <a:r>
              <a:rPr lang="fr-CH" sz="2000" b="0" strike="noStrike" spc="-1" baseline="0" dirty="0" err="1" smtClean="0">
                <a:solidFill>
                  <a:srgbClr val="000000"/>
                </a:solidFill>
                <a:uFill>
                  <a:solidFill>
                    <a:srgbClr val="FFFFFF"/>
                  </a:solidFill>
                </a:uFill>
                <a:latin typeface="+mn-lt"/>
              </a:rPr>
              <a:t>traffic</a:t>
            </a:r>
            <a:endParaRPr lang="fr-CH" sz="2000" b="0" strike="noStrike" spc="-1" baseline="0" dirty="0" smtClean="0">
              <a:solidFill>
                <a:srgbClr val="000000"/>
              </a:solidFill>
              <a:uFill>
                <a:solidFill>
                  <a:srgbClr val="FFFFFF"/>
                </a:solidFill>
              </a:uFill>
              <a:latin typeface="+mn-lt"/>
            </a:endParaRPr>
          </a:p>
          <a:p>
            <a:pPr marL="342900" indent="-342900">
              <a:buFontTx/>
              <a:buChar char="-"/>
            </a:pPr>
            <a:r>
              <a:rPr lang="fr-CH" sz="2000" b="0" strike="noStrike" spc="-1" baseline="0" dirty="0" smtClean="0">
                <a:solidFill>
                  <a:srgbClr val="000000"/>
                </a:solidFill>
                <a:uFill>
                  <a:solidFill>
                    <a:srgbClr val="FFFFFF"/>
                  </a:solidFill>
                </a:uFill>
                <a:latin typeface="+mn-lt"/>
              </a:rPr>
              <a:t>1 kid </a:t>
            </a:r>
            <a:r>
              <a:rPr lang="fr-CH" sz="2000" b="0" strike="noStrike" spc="-1" baseline="0" dirty="0" err="1" smtClean="0">
                <a:solidFill>
                  <a:srgbClr val="000000"/>
                </a:solidFill>
                <a:uFill>
                  <a:solidFill>
                    <a:srgbClr val="FFFFFF"/>
                  </a:solidFill>
                </a:uFill>
                <a:latin typeface="+mn-lt"/>
              </a:rPr>
              <a:t>is</a:t>
            </a:r>
            <a:r>
              <a:rPr lang="fr-CH" sz="2000" b="0" strike="noStrike" spc="-1" baseline="0" dirty="0" smtClean="0">
                <a:solidFill>
                  <a:srgbClr val="000000"/>
                </a:solidFill>
                <a:uFill>
                  <a:solidFill>
                    <a:srgbClr val="FFFFFF"/>
                  </a:solidFill>
                </a:uFill>
                <a:latin typeface="+mn-lt"/>
              </a:rPr>
              <a:t> </a:t>
            </a:r>
            <a:r>
              <a:rPr lang="fr-CH" sz="2000" b="0" strike="noStrike" spc="-1" baseline="0" dirty="0" err="1" smtClean="0">
                <a:solidFill>
                  <a:srgbClr val="000000"/>
                </a:solidFill>
                <a:uFill>
                  <a:solidFill>
                    <a:srgbClr val="FFFFFF"/>
                  </a:solidFill>
                </a:uFill>
                <a:latin typeface="+mn-lt"/>
              </a:rPr>
              <a:t>www.analytics.de</a:t>
            </a:r>
            <a:r>
              <a:rPr lang="fr-CH" sz="2000" b="0" strike="noStrike" spc="-1" baseline="0" dirty="0" smtClean="0">
                <a:solidFill>
                  <a:srgbClr val="000000"/>
                </a:solidFill>
                <a:uFill>
                  <a:solidFill>
                    <a:srgbClr val="FFFFFF"/>
                  </a:solidFill>
                </a:uFill>
                <a:latin typeface="+mn-lt"/>
              </a:rPr>
              <a:t>, a web </a:t>
            </a:r>
            <a:r>
              <a:rPr lang="fr-CH" sz="2000" b="0" strike="noStrike" spc="-1" baseline="0" dirty="0" err="1" smtClean="0">
                <a:solidFill>
                  <a:srgbClr val="000000"/>
                </a:solidFill>
                <a:uFill>
                  <a:solidFill>
                    <a:srgbClr val="FFFFFF"/>
                  </a:solidFill>
                </a:uFill>
                <a:latin typeface="+mn-lt"/>
              </a:rPr>
              <a:t>tracking</a:t>
            </a:r>
            <a:r>
              <a:rPr lang="fr-CH" sz="2000" b="0" strike="noStrike" spc="-1" baseline="0" dirty="0" smtClean="0">
                <a:solidFill>
                  <a:srgbClr val="000000"/>
                </a:solidFill>
                <a:uFill>
                  <a:solidFill>
                    <a:srgbClr val="FFFFFF"/>
                  </a:solidFill>
                </a:uFill>
                <a:latin typeface="+mn-lt"/>
              </a:rPr>
              <a:t> </a:t>
            </a:r>
            <a:r>
              <a:rPr lang="fr-CH" sz="2000" b="0" strike="noStrike" spc="-1" baseline="0" dirty="0" err="1" smtClean="0">
                <a:solidFill>
                  <a:srgbClr val="000000"/>
                </a:solidFill>
                <a:uFill>
                  <a:solidFill>
                    <a:srgbClr val="FFFFFF"/>
                  </a:solidFill>
                </a:uFill>
                <a:latin typeface="+mn-lt"/>
              </a:rPr>
              <a:t>company</a:t>
            </a:r>
            <a:endParaRPr lang="fr-CH" sz="2000" b="0" strike="noStrike" spc="-1" baseline="0" dirty="0" smtClean="0">
              <a:solidFill>
                <a:srgbClr val="000000"/>
              </a:solidFill>
              <a:uFill>
                <a:solidFill>
                  <a:srgbClr val="FFFFFF"/>
                </a:solidFill>
              </a:uFill>
              <a:latin typeface="+mn-lt"/>
            </a:endParaRPr>
          </a:p>
          <a:p>
            <a:endParaRPr lang="en-US" sz="2000" b="0" strike="noStrike" spc="-1" baseline="0" dirty="0" smtClean="0">
              <a:solidFill>
                <a:srgbClr val="000000"/>
              </a:solidFill>
              <a:uFill>
                <a:solidFill>
                  <a:srgbClr val="FFFFFF"/>
                </a:solidFill>
              </a:uFill>
              <a:latin typeface="Arial"/>
            </a:endParaRPr>
          </a:p>
          <a:p>
            <a:r>
              <a:rPr lang="en-US" sz="2000" b="0" strike="noStrike" spc="-1" baseline="0" dirty="0" smtClean="0">
                <a:solidFill>
                  <a:srgbClr val="000000"/>
                </a:solidFill>
                <a:uFill>
                  <a:solidFill>
                    <a:srgbClr val="FFFFFF"/>
                  </a:solidFill>
                </a:uFill>
                <a:latin typeface="Arial"/>
              </a:rPr>
              <a:t>1 kid can play several servers</a:t>
            </a:r>
          </a:p>
          <a:p>
            <a:r>
              <a:rPr lang="en-US" sz="2000" b="0" strike="noStrike" spc="-1" baseline="0" dirty="0" smtClean="0">
                <a:solidFill>
                  <a:srgbClr val="000000"/>
                </a:solidFill>
                <a:uFill>
                  <a:solidFill>
                    <a:srgbClr val="FFFFFF"/>
                  </a:solidFill>
                </a:uFill>
                <a:latin typeface="Arial"/>
              </a:rPr>
              <a:t>If more kids are present, distribute among groups “other user” role. They will not participate directly in last game, but can provide support.</a:t>
            </a:r>
          </a:p>
          <a:p>
            <a:endParaRPr lang="en-US" sz="2000" b="0" strike="noStrike" spc="-1" baseline="0" dirty="0" smtClean="0">
              <a:solidFill>
                <a:srgbClr val="000000"/>
              </a:solidFill>
              <a:uFill>
                <a:solidFill>
                  <a:srgbClr val="FFFFFF"/>
                </a:solidFill>
              </a:uFill>
              <a:latin typeface="Arial"/>
            </a:endParaRPr>
          </a:p>
          <a:p>
            <a:r>
              <a:rPr lang="en-US" sz="2000" b="0" strike="noStrike" spc="-1" dirty="0" smtClean="0">
                <a:solidFill>
                  <a:srgbClr val="000000"/>
                </a:solidFill>
                <a:uFill>
                  <a:solidFill>
                    <a:srgbClr val="FFFFFF"/>
                  </a:solidFill>
                </a:uFill>
                <a:latin typeface="Arial"/>
              </a:rPr>
              <a:t>Assign </a:t>
            </a:r>
            <a:r>
              <a:rPr lang="en-US" sz="2000" b="0" strike="noStrike" spc="-1" dirty="0">
                <a:solidFill>
                  <a:srgbClr val="000000"/>
                </a:solidFill>
                <a:uFill>
                  <a:solidFill>
                    <a:srgbClr val="FFFFFF"/>
                  </a:solidFill>
                </a:uFill>
                <a:latin typeface="Arial"/>
              </a:rPr>
              <a:t>to the routers various IP addresses in their ranges (one IP per player). Routers distribute IPs.</a:t>
            </a:r>
          </a:p>
          <a:p>
            <a:r>
              <a:rPr lang="en-US" sz="2000" b="0" strike="noStrike" spc="-1" dirty="0">
                <a:solidFill>
                  <a:srgbClr val="000000"/>
                </a:solidFill>
                <a:uFill>
                  <a:solidFill>
                    <a:srgbClr val="FFFFFF"/>
                  </a:solidFill>
                </a:uFill>
                <a:latin typeface="Arial"/>
              </a:rPr>
              <a:t>Now all children have an IP address – For children which are routers X.X.X.1 (important role, they are the mailman for exchanging messages). All exchanged messages must pass by a router</a:t>
            </a:r>
            <a:r>
              <a:rPr lang="en-US" sz="2000" b="0" strike="noStrike" spc="-1" dirty="0" smtClean="0">
                <a:solidFill>
                  <a:srgbClr val="000000"/>
                </a:solidFill>
                <a:uFill>
                  <a:solidFill>
                    <a:srgbClr val="FFFFFF"/>
                  </a:solidFill>
                </a:uFill>
                <a:latin typeface="Arial"/>
              </a:rPr>
              <a:t>.</a:t>
            </a:r>
          </a:p>
          <a:p>
            <a:endParaRPr lang="en-US" sz="2000" b="0" strike="noStrike" spc="-1" dirty="0" smtClean="0">
              <a:solidFill>
                <a:srgbClr val="000000"/>
              </a:solidFill>
              <a:uFill>
                <a:solidFill>
                  <a:srgbClr val="FFFFFF"/>
                </a:solidFill>
              </a:uFill>
              <a:latin typeface="Arial"/>
            </a:endParaRPr>
          </a:p>
          <a:p>
            <a:r>
              <a:rPr lang="en-US" sz="2000" b="1" strike="noStrike" spc="-1" dirty="0" smtClean="0">
                <a:solidFill>
                  <a:srgbClr val="000000"/>
                </a:solidFill>
                <a:uFill>
                  <a:solidFill>
                    <a:srgbClr val="FFFFFF"/>
                  </a:solidFill>
                </a:uFill>
                <a:latin typeface="Arial"/>
              </a:rPr>
              <a:t>NOTE FOR</a:t>
            </a:r>
            <a:r>
              <a:rPr lang="en-US" sz="2000" b="1" strike="noStrike" spc="-1" baseline="0" dirty="0" smtClean="0">
                <a:solidFill>
                  <a:srgbClr val="000000"/>
                </a:solidFill>
                <a:uFill>
                  <a:solidFill>
                    <a:srgbClr val="FFFFFF"/>
                  </a:solidFill>
                </a:uFill>
                <a:latin typeface="Arial"/>
              </a:rPr>
              <a:t> GAME: Game manager will be responsible for motivating the children. You should ask them to send as many messages as they can.</a:t>
            </a:r>
            <a:endParaRPr lang="en-US" sz="2000" b="1" strike="noStrike" spc="-1" dirty="0">
              <a:solidFill>
                <a:srgbClr val="000000"/>
              </a:solidFill>
              <a:uFill>
                <a:solidFill>
                  <a:srgbClr val="FFFFFF"/>
                </a:solidFill>
              </a:uFill>
              <a:latin typeface="Arial"/>
            </a:endParaRPr>
          </a:p>
        </p:txBody>
      </p:sp>
      <p:sp>
        <p:nvSpPr>
          <p:cNvPr id="239" name="TextShape 2"/>
          <p:cNvSpPr txBox="1"/>
          <p:nvPr/>
        </p:nvSpPr>
        <p:spPr>
          <a:xfrm>
            <a:off x="3884760" y="8685360"/>
            <a:ext cx="2971440" cy="456840"/>
          </a:xfrm>
          <a:prstGeom prst="rect">
            <a:avLst/>
          </a:prstGeom>
          <a:noFill/>
          <a:ln>
            <a:noFill/>
          </a:ln>
        </p:spPr>
        <p:txBody>
          <a:bodyPr anchor="b"/>
          <a:lstStyle/>
          <a:p>
            <a:pPr algn="r">
              <a:lnSpc>
                <a:spcPct val="100000"/>
              </a:lnSpc>
            </a:pPr>
            <a:fld id="{F328B99B-CBF9-4A06-A067-8F0829661DBC}" type="slidenum">
              <a:rPr lang="en-US" sz="1200" b="0" strike="noStrike" spc="-1">
                <a:solidFill>
                  <a:srgbClr val="000000"/>
                </a:solidFill>
                <a:uFill>
                  <a:solidFill>
                    <a:srgbClr val="FFFFFF"/>
                  </a:solidFill>
                </a:uFill>
                <a:latin typeface="+mn-lt"/>
                <a:ea typeface="+mn-ea"/>
              </a:rPr>
              <a:t>5</a:t>
            </a:fld>
            <a:endParaRPr lang="en-US"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PlaceHolder 1"/>
          <p:cNvSpPr>
            <a:spLocks noGrp="1"/>
          </p:cNvSpPr>
          <p:nvPr>
            <p:ph type="body"/>
          </p:nvPr>
        </p:nvSpPr>
        <p:spPr>
          <a:xfrm>
            <a:off x="685800" y="4343400"/>
            <a:ext cx="5486040" cy="4114440"/>
          </a:xfrm>
          <a:prstGeom prst="rect">
            <a:avLst/>
          </a:prstGeom>
        </p:spPr>
        <p:txBody>
          <a:bodyPr/>
          <a:lstStyle/>
          <a:p>
            <a:r>
              <a:rPr lang="en-US" sz="2000" b="0" strike="noStrike" spc="-1">
                <a:solidFill>
                  <a:srgbClr val="000000"/>
                </a:solidFill>
                <a:uFill>
                  <a:solidFill>
                    <a:srgbClr val="FFFFFF"/>
                  </a:solidFill>
                </a:uFill>
                <a:latin typeface="Arial"/>
              </a:rPr>
              <a:t>An IP address is like a telephone number</a:t>
            </a:r>
          </a:p>
        </p:txBody>
      </p:sp>
      <p:sp>
        <p:nvSpPr>
          <p:cNvPr id="241" name="TextShape 2"/>
          <p:cNvSpPr txBox="1"/>
          <p:nvPr/>
        </p:nvSpPr>
        <p:spPr>
          <a:xfrm>
            <a:off x="3884760" y="8685360"/>
            <a:ext cx="2971440" cy="456840"/>
          </a:xfrm>
          <a:prstGeom prst="rect">
            <a:avLst/>
          </a:prstGeom>
          <a:noFill/>
          <a:ln>
            <a:noFill/>
          </a:ln>
        </p:spPr>
        <p:txBody>
          <a:bodyPr anchor="b"/>
          <a:lstStyle/>
          <a:p>
            <a:pPr algn="r">
              <a:lnSpc>
                <a:spcPct val="100000"/>
              </a:lnSpc>
            </a:pPr>
            <a:fld id="{F4651123-5484-4D79-B88D-46A452ED9DC3}" type="slidenum">
              <a:rPr lang="en-US" sz="1200" b="0" strike="noStrike" spc="-1">
                <a:solidFill>
                  <a:srgbClr val="000000"/>
                </a:solidFill>
                <a:uFill>
                  <a:solidFill>
                    <a:srgbClr val="FFFFFF"/>
                  </a:solidFill>
                </a:uFill>
                <a:latin typeface="+mn-lt"/>
                <a:ea typeface="+mn-ea"/>
              </a:rPr>
              <a:t>6</a:t>
            </a:fld>
            <a:endParaRPr lang="en-US"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PlaceHolder 1"/>
          <p:cNvSpPr>
            <a:spLocks noGrp="1"/>
          </p:cNvSpPr>
          <p:nvPr>
            <p:ph type="body"/>
          </p:nvPr>
        </p:nvSpPr>
        <p:spPr>
          <a:xfrm>
            <a:off x="685800" y="4343400"/>
            <a:ext cx="5486040" cy="4114440"/>
          </a:xfrm>
          <a:prstGeom prst="rect">
            <a:avLst/>
          </a:prstGeom>
        </p:spPr>
        <p:txBody>
          <a:bodyPr/>
          <a:lstStyle/>
          <a:p>
            <a:r>
              <a:rPr lang="en-US" sz="2000" b="0" strike="noStrike" spc="-1" dirty="0">
                <a:solidFill>
                  <a:srgbClr val="000000"/>
                </a:solidFill>
                <a:uFill>
                  <a:solidFill>
                    <a:srgbClr val="FFFFFF"/>
                  </a:solidFill>
                </a:uFill>
                <a:latin typeface="Arial"/>
              </a:rPr>
              <a:t>As you can see, a network packet is composed of metadata </a:t>
            </a:r>
            <a:r>
              <a:rPr lang="en-US" sz="2000" b="0" strike="noStrike" spc="-1" dirty="0" smtClean="0">
                <a:solidFill>
                  <a:srgbClr val="000000"/>
                </a:solidFill>
                <a:uFill>
                  <a:solidFill>
                    <a:srgbClr val="FFFFFF"/>
                  </a:solidFill>
                </a:uFill>
                <a:latin typeface="Arial"/>
              </a:rPr>
              <a:t>and Content.</a:t>
            </a:r>
            <a:endParaRPr lang="en-US" sz="2000" b="0" strike="noStrike" spc="-1" dirty="0">
              <a:solidFill>
                <a:srgbClr val="000000"/>
              </a:solidFill>
              <a:uFill>
                <a:solidFill>
                  <a:srgbClr val="FFFFFF"/>
                </a:solidFill>
              </a:uFill>
              <a:latin typeface="Arial"/>
            </a:endParaRPr>
          </a:p>
          <a:p>
            <a:pPr>
              <a:lnSpc>
                <a:spcPct val="100000"/>
              </a:lnSpc>
            </a:pPr>
            <a:endParaRPr lang="en-US" sz="2000" b="0" strike="noStrike" spc="-1" dirty="0">
              <a:solidFill>
                <a:srgbClr val="000000"/>
              </a:solidFill>
              <a:uFill>
                <a:solidFill>
                  <a:srgbClr val="FFFFFF"/>
                </a:solidFill>
              </a:uFill>
              <a:latin typeface="Arial"/>
            </a:endParaRPr>
          </a:p>
          <a:p>
            <a:pPr>
              <a:lnSpc>
                <a:spcPct val="100000"/>
              </a:lnSpc>
            </a:pPr>
            <a:endParaRPr lang="en-US" sz="2000" b="0" strike="noStrike" spc="-1" dirty="0">
              <a:solidFill>
                <a:srgbClr val="000000"/>
              </a:solidFill>
              <a:uFill>
                <a:solidFill>
                  <a:srgbClr val="FFFFFF"/>
                </a:solidFill>
              </a:uFill>
              <a:latin typeface="Arial"/>
            </a:endParaRPr>
          </a:p>
        </p:txBody>
      </p:sp>
      <p:sp>
        <p:nvSpPr>
          <p:cNvPr id="243" name="TextShape 2"/>
          <p:cNvSpPr txBox="1"/>
          <p:nvPr/>
        </p:nvSpPr>
        <p:spPr>
          <a:xfrm>
            <a:off x="3884760" y="8685360"/>
            <a:ext cx="2971440" cy="456840"/>
          </a:xfrm>
          <a:prstGeom prst="rect">
            <a:avLst/>
          </a:prstGeom>
          <a:noFill/>
          <a:ln>
            <a:noFill/>
          </a:ln>
        </p:spPr>
        <p:txBody>
          <a:bodyPr anchor="b"/>
          <a:lstStyle/>
          <a:p>
            <a:pPr algn="r">
              <a:lnSpc>
                <a:spcPct val="100000"/>
              </a:lnSpc>
            </a:pPr>
            <a:fld id="{D6DA9553-3799-47C8-8CCC-15D4DF0F414F}" type="slidenum">
              <a:rPr lang="en-US" sz="1200" b="0" strike="noStrike" spc="-1">
                <a:solidFill>
                  <a:srgbClr val="000000"/>
                </a:solidFill>
                <a:uFill>
                  <a:solidFill>
                    <a:srgbClr val="FFFFFF"/>
                  </a:solidFill>
                </a:uFill>
                <a:latin typeface="+mn-lt"/>
                <a:ea typeface="+mn-ea"/>
              </a:rPr>
              <a:t>7</a:t>
            </a:fld>
            <a:endParaRPr lang="en-US"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PlaceHolder 1"/>
          <p:cNvSpPr>
            <a:spLocks noGrp="1"/>
          </p:cNvSpPr>
          <p:nvPr>
            <p:ph type="body"/>
          </p:nvPr>
        </p:nvSpPr>
        <p:spPr>
          <a:xfrm>
            <a:off x="685800" y="4343400"/>
            <a:ext cx="5486040" cy="4114440"/>
          </a:xfrm>
          <a:prstGeom prst="rect">
            <a:avLst/>
          </a:prstGeom>
        </p:spPr>
        <p:txBody>
          <a:bodyPr/>
          <a:lstStyle/>
          <a:p>
            <a:r>
              <a:rPr lang="en-US" sz="2000" b="0" strike="noStrike" spc="-1">
                <a:solidFill>
                  <a:srgbClr val="000000"/>
                </a:solidFill>
                <a:uFill>
                  <a:solidFill>
                    <a:srgbClr val="FFFFFF"/>
                  </a:solidFill>
                </a:uFill>
                <a:latin typeface="Arial"/>
              </a:rPr>
              <a:t>As you can see, a network packet is composed of metadata + content</a:t>
            </a:r>
          </a:p>
          <a:p>
            <a:pPr>
              <a:lnSpc>
                <a:spcPct val="100000"/>
              </a:lnSpc>
            </a:pPr>
            <a:r>
              <a:rPr lang="en-US" sz="2000" b="1" strike="noStrike" spc="-1">
                <a:solidFill>
                  <a:srgbClr val="000000"/>
                </a:solidFill>
                <a:uFill>
                  <a:solidFill>
                    <a:srgbClr val="FFFFFF"/>
                  </a:solidFill>
                </a:uFill>
                <a:latin typeface="Arial"/>
              </a:rPr>
              <a:t>EXERCISE 1 – take a message (simple paper). Write your IP address in the FROM field, the destination in the TO field, &amp; your message. Pass the message to your local router that will delivers it to its destination (first do a local game, all children working together). </a:t>
            </a:r>
            <a:endParaRPr lang="en-US" sz="2000" b="0" strike="noStrike" spc="-1">
              <a:solidFill>
                <a:srgbClr val="000000"/>
              </a:solidFill>
              <a:uFill>
                <a:solidFill>
                  <a:srgbClr val="FFFFFF"/>
                </a:solidFill>
              </a:uFill>
              <a:latin typeface="Arial"/>
            </a:endParaRPr>
          </a:p>
          <a:p>
            <a:pPr>
              <a:lnSpc>
                <a:spcPct val="100000"/>
              </a:lnSpc>
            </a:pPr>
            <a:endParaRPr lang="en-US" sz="2000" b="0" strike="noStrike" spc="-1">
              <a:solidFill>
                <a:srgbClr val="000000"/>
              </a:solidFill>
              <a:uFill>
                <a:solidFill>
                  <a:srgbClr val="FFFFFF"/>
                </a:solidFill>
              </a:uFill>
              <a:latin typeface="Arial"/>
            </a:endParaRPr>
          </a:p>
          <a:p>
            <a:pPr>
              <a:lnSpc>
                <a:spcPct val="100000"/>
              </a:lnSpc>
            </a:pPr>
            <a:endParaRPr lang="en-US" sz="2000" b="0" strike="noStrike" spc="-1">
              <a:solidFill>
                <a:srgbClr val="000000"/>
              </a:solidFill>
              <a:uFill>
                <a:solidFill>
                  <a:srgbClr val="FFFFFF"/>
                </a:solidFill>
              </a:uFill>
              <a:latin typeface="Arial"/>
            </a:endParaRPr>
          </a:p>
        </p:txBody>
      </p:sp>
      <p:sp>
        <p:nvSpPr>
          <p:cNvPr id="245" name="TextShape 2"/>
          <p:cNvSpPr txBox="1"/>
          <p:nvPr/>
        </p:nvSpPr>
        <p:spPr>
          <a:xfrm>
            <a:off x="3884760" y="8685360"/>
            <a:ext cx="2971440" cy="456840"/>
          </a:xfrm>
          <a:prstGeom prst="rect">
            <a:avLst/>
          </a:prstGeom>
          <a:noFill/>
          <a:ln>
            <a:noFill/>
          </a:ln>
        </p:spPr>
        <p:txBody>
          <a:bodyPr anchor="b"/>
          <a:lstStyle/>
          <a:p>
            <a:pPr algn="r">
              <a:lnSpc>
                <a:spcPct val="100000"/>
              </a:lnSpc>
            </a:pPr>
            <a:fld id="{07900F1E-FF22-4EB5-8A1D-1A9D8C800B54}" type="slidenum">
              <a:rPr lang="en-US" sz="1200" b="0" strike="noStrike" spc="-1">
                <a:solidFill>
                  <a:srgbClr val="000000"/>
                </a:solidFill>
                <a:uFill>
                  <a:solidFill>
                    <a:srgbClr val="FFFFFF"/>
                  </a:solidFill>
                </a:uFill>
                <a:latin typeface="+mn-lt"/>
                <a:ea typeface="+mn-ea"/>
              </a:rPr>
              <a:t>8</a:t>
            </a:fld>
            <a:endParaRPr lang="en-US"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PlaceHolder 1"/>
          <p:cNvSpPr>
            <a:spLocks noGrp="1"/>
          </p:cNvSpPr>
          <p:nvPr>
            <p:ph type="body"/>
          </p:nvPr>
        </p:nvSpPr>
        <p:spPr>
          <a:xfrm>
            <a:off x="685800" y="4343400"/>
            <a:ext cx="5486040" cy="4114440"/>
          </a:xfrm>
          <a:prstGeom prst="rect">
            <a:avLst/>
          </a:prstGeom>
        </p:spPr>
        <p:txBody>
          <a:bodyPr/>
          <a:lstStyle/>
          <a:p>
            <a:r>
              <a:rPr lang="en-US" sz="2000" b="0" strike="noStrike" spc="-1" dirty="0">
                <a:solidFill>
                  <a:srgbClr val="000000"/>
                </a:solidFill>
                <a:uFill>
                  <a:solidFill>
                    <a:srgbClr val="FFFFFF"/>
                  </a:solidFill>
                </a:uFill>
                <a:latin typeface="Arial"/>
              </a:rPr>
              <a:t>Explain DNS </a:t>
            </a:r>
            <a:r>
              <a:rPr lang="en-US" sz="2000" b="0" strike="noStrike" spc="-1" dirty="0" smtClean="0">
                <a:solidFill>
                  <a:srgbClr val="000000"/>
                </a:solidFill>
                <a:uFill>
                  <a:solidFill>
                    <a:srgbClr val="FFFFFF"/>
                  </a:solidFill>
                </a:uFill>
                <a:latin typeface="Arial"/>
              </a:rPr>
              <a:t>is </a:t>
            </a:r>
            <a:r>
              <a:rPr lang="en-US" sz="2000" b="0" strike="noStrike" spc="-1" dirty="0">
                <a:solidFill>
                  <a:srgbClr val="000000"/>
                </a:solidFill>
                <a:uFill>
                  <a:solidFill>
                    <a:srgbClr val="FFFFFF"/>
                  </a:solidFill>
                </a:uFill>
                <a:latin typeface="Arial"/>
              </a:rPr>
              <a:t>like a phone </a:t>
            </a:r>
            <a:r>
              <a:rPr lang="en-US" sz="2000" b="0" strike="noStrike" spc="-1" dirty="0" smtClean="0">
                <a:solidFill>
                  <a:srgbClr val="000000"/>
                </a:solidFill>
                <a:uFill>
                  <a:solidFill>
                    <a:srgbClr val="FFFFFF"/>
                  </a:solidFill>
                </a:uFill>
                <a:latin typeface="Arial"/>
              </a:rPr>
              <a:t>book.</a:t>
            </a:r>
            <a:endParaRPr lang="en-US" sz="2000" b="0" strike="noStrike" spc="-1" dirty="0">
              <a:solidFill>
                <a:srgbClr val="000000"/>
              </a:solidFill>
              <a:uFill>
                <a:solidFill>
                  <a:srgbClr val="FFFFFF"/>
                </a:solidFill>
              </a:uFill>
              <a:latin typeface="Arial"/>
            </a:endParaRPr>
          </a:p>
        </p:txBody>
      </p:sp>
      <p:sp>
        <p:nvSpPr>
          <p:cNvPr id="247" name="TextShape 2"/>
          <p:cNvSpPr txBox="1"/>
          <p:nvPr/>
        </p:nvSpPr>
        <p:spPr>
          <a:xfrm>
            <a:off x="3884760" y="8685360"/>
            <a:ext cx="2971440" cy="456840"/>
          </a:xfrm>
          <a:prstGeom prst="rect">
            <a:avLst/>
          </a:prstGeom>
          <a:noFill/>
          <a:ln>
            <a:noFill/>
          </a:ln>
        </p:spPr>
        <p:txBody>
          <a:bodyPr anchor="b"/>
          <a:lstStyle/>
          <a:p>
            <a:pPr algn="r">
              <a:lnSpc>
                <a:spcPct val="100000"/>
              </a:lnSpc>
            </a:pPr>
            <a:fld id="{C57D8853-CE03-4DB3-BF07-83C5881D485A}" type="slidenum">
              <a:rPr lang="en-US" sz="1200" b="0" strike="noStrike" spc="-1">
                <a:solidFill>
                  <a:srgbClr val="000000"/>
                </a:solidFill>
                <a:uFill>
                  <a:solidFill>
                    <a:srgbClr val="FFFFFF"/>
                  </a:solidFill>
                </a:uFill>
                <a:latin typeface="+mn-lt"/>
                <a:ea typeface="+mn-ea"/>
              </a:rPr>
              <a:t>9</a:t>
            </a:fld>
            <a:endParaRPr lang="en-US" sz="1200" b="0" strike="noStrike" spc="-1">
              <a:solidFill>
                <a:srgbClr val="000000"/>
              </a:solidFill>
              <a:uFill>
                <a:solidFill>
                  <a:srgbClr val="FFFFFF"/>
                </a:solidFill>
              </a:uFill>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27" name="PlaceHolder 2"/>
          <p:cNvSpPr>
            <a:spLocks noGrp="1"/>
          </p:cNvSpPr>
          <p:nvPr>
            <p:ph type="body"/>
          </p:nvPr>
        </p:nvSpPr>
        <p:spPr>
          <a:xfrm>
            <a:off x="457200" y="1600200"/>
            <a:ext cx="822924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28" name="PlaceHolder 3"/>
          <p:cNvSpPr>
            <a:spLocks noGrp="1"/>
          </p:cNvSpPr>
          <p:nvPr>
            <p:ph type="body"/>
          </p:nvPr>
        </p:nvSpPr>
        <p:spPr>
          <a:xfrm>
            <a:off x="457200" y="3964320"/>
            <a:ext cx="822924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30" name="PlaceHolder 2"/>
          <p:cNvSpPr>
            <a:spLocks noGrp="1"/>
          </p:cNvSpPr>
          <p:nvPr>
            <p:ph type="body"/>
          </p:nvPr>
        </p:nvSpPr>
        <p:spPr>
          <a:xfrm>
            <a:off x="457200" y="1600200"/>
            <a:ext cx="401580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31" name="PlaceHolder 3"/>
          <p:cNvSpPr>
            <a:spLocks noGrp="1"/>
          </p:cNvSpPr>
          <p:nvPr>
            <p:ph type="body"/>
          </p:nvPr>
        </p:nvSpPr>
        <p:spPr>
          <a:xfrm>
            <a:off x="4674240" y="1600200"/>
            <a:ext cx="401580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32" name="PlaceHolder 4"/>
          <p:cNvSpPr>
            <a:spLocks noGrp="1"/>
          </p:cNvSpPr>
          <p:nvPr>
            <p:ph type="body"/>
          </p:nvPr>
        </p:nvSpPr>
        <p:spPr>
          <a:xfrm>
            <a:off x="4674240" y="3964320"/>
            <a:ext cx="401580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33" name="PlaceHolder 5"/>
          <p:cNvSpPr>
            <a:spLocks noGrp="1"/>
          </p:cNvSpPr>
          <p:nvPr>
            <p:ph type="body"/>
          </p:nvPr>
        </p:nvSpPr>
        <p:spPr>
          <a:xfrm>
            <a:off x="457200" y="3964320"/>
            <a:ext cx="401580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35" name="PlaceHolder 2"/>
          <p:cNvSpPr>
            <a:spLocks noGrp="1"/>
          </p:cNvSpPr>
          <p:nvPr>
            <p:ph type="body"/>
          </p:nvPr>
        </p:nvSpPr>
        <p:spPr>
          <a:xfrm>
            <a:off x="457200" y="1600200"/>
            <a:ext cx="8229240" cy="4525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36" name="PlaceHolder 3"/>
          <p:cNvSpPr>
            <a:spLocks noGrp="1"/>
          </p:cNvSpPr>
          <p:nvPr>
            <p:ph type="body"/>
          </p:nvPr>
        </p:nvSpPr>
        <p:spPr>
          <a:xfrm>
            <a:off x="457200" y="1600200"/>
            <a:ext cx="8229240" cy="4525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pic>
        <p:nvPicPr>
          <p:cNvPr id="37" name="Image 36"/>
          <p:cNvPicPr/>
          <p:nvPr/>
        </p:nvPicPr>
        <p:blipFill>
          <a:blip r:embed="rId2"/>
          <a:stretch/>
        </p:blipFill>
        <p:spPr>
          <a:xfrm>
            <a:off x="1735560" y="1599840"/>
            <a:ext cx="5671800" cy="4525560"/>
          </a:xfrm>
          <a:prstGeom prst="rect">
            <a:avLst/>
          </a:prstGeom>
          <a:ln>
            <a:noFill/>
          </a:ln>
        </p:spPr>
      </p:pic>
      <p:pic>
        <p:nvPicPr>
          <p:cNvPr id="38" name="Image 37"/>
          <p:cNvPicPr/>
          <p:nvPr/>
        </p:nvPicPr>
        <p:blipFill>
          <a:blip r:embed="rId2"/>
          <a:stretch/>
        </p:blipFill>
        <p:spPr>
          <a:xfrm>
            <a:off x="1735560" y="1599840"/>
            <a:ext cx="5671800" cy="452556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45" name="PlaceHolder 2"/>
          <p:cNvSpPr>
            <a:spLocks noGrp="1"/>
          </p:cNvSpPr>
          <p:nvPr>
            <p:ph type="subTitle"/>
          </p:nvPr>
        </p:nvSpPr>
        <p:spPr>
          <a:xfrm>
            <a:off x="457200" y="1600200"/>
            <a:ext cx="8229240" cy="45255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47" name="PlaceHolder 2"/>
          <p:cNvSpPr>
            <a:spLocks noGrp="1"/>
          </p:cNvSpPr>
          <p:nvPr>
            <p:ph type="body"/>
          </p:nvPr>
        </p:nvSpPr>
        <p:spPr>
          <a:xfrm>
            <a:off x="457200" y="1600200"/>
            <a:ext cx="8229240" cy="4525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49" name="PlaceHolder 2"/>
          <p:cNvSpPr>
            <a:spLocks noGrp="1"/>
          </p:cNvSpPr>
          <p:nvPr>
            <p:ph type="body"/>
          </p:nvPr>
        </p:nvSpPr>
        <p:spPr>
          <a:xfrm>
            <a:off x="457200" y="1600200"/>
            <a:ext cx="4015800" cy="4525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50" name="PlaceHolder 3"/>
          <p:cNvSpPr>
            <a:spLocks noGrp="1"/>
          </p:cNvSpPr>
          <p:nvPr>
            <p:ph type="body"/>
          </p:nvPr>
        </p:nvSpPr>
        <p:spPr>
          <a:xfrm>
            <a:off x="4674240" y="1600200"/>
            <a:ext cx="4015800" cy="4525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457200" y="274680"/>
            <a:ext cx="8229240" cy="52977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54" name="PlaceHolder 2"/>
          <p:cNvSpPr>
            <a:spLocks noGrp="1"/>
          </p:cNvSpPr>
          <p:nvPr>
            <p:ph type="body"/>
          </p:nvPr>
        </p:nvSpPr>
        <p:spPr>
          <a:xfrm>
            <a:off x="457200" y="1600200"/>
            <a:ext cx="401580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55" name="PlaceHolder 3"/>
          <p:cNvSpPr>
            <a:spLocks noGrp="1"/>
          </p:cNvSpPr>
          <p:nvPr>
            <p:ph type="body"/>
          </p:nvPr>
        </p:nvSpPr>
        <p:spPr>
          <a:xfrm>
            <a:off x="457200" y="3964320"/>
            <a:ext cx="401580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56" name="PlaceHolder 4"/>
          <p:cNvSpPr>
            <a:spLocks noGrp="1"/>
          </p:cNvSpPr>
          <p:nvPr>
            <p:ph type="body"/>
          </p:nvPr>
        </p:nvSpPr>
        <p:spPr>
          <a:xfrm>
            <a:off x="4674240" y="1600200"/>
            <a:ext cx="4015800" cy="4525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6" name="PlaceHolder 2"/>
          <p:cNvSpPr>
            <a:spLocks noGrp="1"/>
          </p:cNvSpPr>
          <p:nvPr>
            <p:ph type="subTitle"/>
          </p:nvPr>
        </p:nvSpPr>
        <p:spPr>
          <a:xfrm>
            <a:off x="457200" y="1600200"/>
            <a:ext cx="8229240" cy="45255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58" name="PlaceHolder 2"/>
          <p:cNvSpPr>
            <a:spLocks noGrp="1"/>
          </p:cNvSpPr>
          <p:nvPr>
            <p:ph type="body"/>
          </p:nvPr>
        </p:nvSpPr>
        <p:spPr>
          <a:xfrm>
            <a:off x="457200" y="1600200"/>
            <a:ext cx="4015800" cy="4525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59" name="PlaceHolder 3"/>
          <p:cNvSpPr>
            <a:spLocks noGrp="1"/>
          </p:cNvSpPr>
          <p:nvPr>
            <p:ph type="body"/>
          </p:nvPr>
        </p:nvSpPr>
        <p:spPr>
          <a:xfrm>
            <a:off x="4674240" y="1600200"/>
            <a:ext cx="401580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60" name="PlaceHolder 4"/>
          <p:cNvSpPr>
            <a:spLocks noGrp="1"/>
          </p:cNvSpPr>
          <p:nvPr>
            <p:ph type="body"/>
          </p:nvPr>
        </p:nvSpPr>
        <p:spPr>
          <a:xfrm>
            <a:off x="4674240" y="3964320"/>
            <a:ext cx="401580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62" name="PlaceHolder 2"/>
          <p:cNvSpPr>
            <a:spLocks noGrp="1"/>
          </p:cNvSpPr>
          <p:nvPr>
            <p:ph type="body"/>
          </p:nvPr>
        </p:nvSpPr>
        <p:spPr>
          <a:xfrm>
            <a:off x="457200" y="1600200"/>
            <a:ext cx="401580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63" name="PlaceHolder 3"/>
          <p:cNvSpPr>
            <a:spLocks noGrp="1"/>
          </p:cNvSpPr>
          <p:nvPr>
            <p:ph type="body"/>
          </p:nvPr>
        </p:nvSpPr>
        <p:spPr>
          <a:xfrm>
            <a:off x="4674240" y="1600200"/>
            <a:ext cx="401580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64" name="PlaceHolder 4"/>
          <p:cNvSpPr>
            <a:spLocks noGrp="1"/>
          </p:cNvSpPr>
          <p:nvPr>
            <p:ph type="body"/>
          </p:nvPr>
        </p:nvSpPr>
        <p:spPr>
          <a:xfrm>
            <a:off x="457200" y="3964320"/>
            <a:ext cx="822924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66" name="PlaceHolder 2"/>
          <p:cNvSpPr>
            <a:spLocks noGrp="1"/>
          </p:cNvSpPr>
          <p:nvPr>
            <p:ph type="body"/>
          </p:nvPr>
        </p:nvSpPr>
        <p:spPr>
          <a:xfrm>
            <a:off x="457200" y="1600200"/>
            <a:ext cx="822924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67" name="PlaceHolder 3"/>
          <p:cNvSpPr>
            <a:spLocks noGrp="1"/>
          </p:cNvSpPr>
          <p:nvPr>
            <p:ph type="body"/>
          </p:nvPr>
        </p:nvSpPr>
        <p:spPr>
          <a:xfrm>
            <a:off x="457200" y="3964320"/>
            <a:ext cx="822924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69" name="PlaceHolder 2"/>
          <p:cNvSpPr>
            <a:spLocks noGrp="1"/>
          </p:cNvSpPr>
          <p:nvPr>
            <p:ph type="body"/>
          </p:nvPr>
        </p:nvSpPr>
        <p:spPr>
          <a:xfrm>
            <a:off x="457200" y="1600200"/>
            <a:ext cx="401580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70" name="PlaceHolder 3"/>
          <p:cNvSpPr>
            <a:spLocks noGrp="1"/>
          </p:cNvSpPr>
          <p:nvPr>
            <p:ph type="body"/>
          </p:nvPr>
        </p:nvSpPr>
        <p:spPr>
          <a:xfrm>
            <a:off x="4674240" y="1600200"/>
            <a:ext cx="401580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71" name="PlaceHolder 4"/>
          <p:cNvSpPr>
            <a:spLocks noGrp="1"/>
          </p:cNvSpPr>
          <p:nvPr>
            <p:ph type="body"/>
          </p:nvPr>
        </p:nvSpPr>
        <p:spPr>
          <a:xfrm>
            <a:off x="4674240" y="3964320"/>
            <a:ext cx="401580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72" name="PlaceHolder 5"/>
          <p:cNvSpPr>
            <a:spLocks noGrp="1"/>
          </p:cNvSpPr>
          <p:nvPr>
            <p:ph type="body"/>
          </p:nvPr>
        </p:nvSpPr>
        <p:spPr>
          <a:xfrm>
            <a:off x="457200" y="3964320"/>
            <a:ext cx="401580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74" name="PlaceHolder 2"/>
          <p:cNvSpPr>
            <a:spLocks noGrp="1"/>
          </p:cNvSpPr>
          <p:nvPr>
            <p:ph type="body"/>
          </p:nvPr>
        </p:nvSpPr>
        <p:spPr>
          <a:xfrm>
            <a:off x="457200" y="1600200"/>
            <a:ext cx="8229240" cy="4525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75" name="PlaceHolder 3"/>
          <p:cNvSpPr>
            <a:spLocks noGrp="1"/>
          </p:cNvSpPr>
          <p:nvPr>
            <p:ph type="body"/>
          </p:nvPr>
        </p:nvSpPr>
        <p:spPr>
          <a:xfrm>
            <a:off x="457200" y="1600200"/>
            <a:ext cx="8229240" cy="4525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pic>
        <p:nvPicPr>
          <p:cNvPr id="76" name="Image 75"/>
          <p:cNvPicPr/>
          <p:nvPr/>
        </p:nvPicPr>
        <p:blipFill>
          <a:blip r:embed="rId2"/>
          <a:stretch/>
        </p:blipFill>
        <p:spPr>
          <a:xfrm>
            <a:off x="1735560" y="1599840"/>
            <a:ext cx="5671800" cy="4525560"/>
          </a:xfrm>
          <a:prstGeom prst="rect">
            <a:avLst/>
          </a:prstGeom>
          <a:ln>
            <a:noFill/>
          </a:ln>
        </p:spPr>
      </p:pic>
      <p:pic>
        <p:nvPicPr>
          <p:cNvPr id="77" name="Image 76"/>
          <p:cNvPicPr/>
          <p:nvPr/>
        </p:nvPicPr>
        <p:blipFill>
          <a:blip r:embed="rId2"/>
          <a:stretch/>
        </p:blipFill>
        <p:spPr>
          <a:xfrm>
            <a:off x="1735560" y="1599840"/>
            <a:ext cx="5671800" cy="4525560"/>
          </a:xfrm>
          <a:prstGeom prst="rect">
            <a:avLst/>
          </a:prstGeom>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8" name="PlaceHolder 2"/>
          <p:cNvSpPr>
            <a:spLocks noGrp="1"/>
          </p:cNvSpPr>
          <p:nvPr>
            <p:ph type="body"/>
          </p:nvPr>
        </p:nvSpPr>
        <p:spPr>
          <a:xfrm>
            <a:off x="457200" y="1600200"/>
            <a:ext cx="8229240" cy="4525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10" name="PlaceHolder 2"/>
          <p:cNvSpPr>
            <a:spLocks noGrp="1"/>
          </p:cNvSpPr>
          <p:nvPr>
            <p:ph type="body"/>
          </p:nvPr>
        </p:nvSpPr>
        <p:spPr>
          <a:xfrm>
            <a:off x="457200" y="1600200"/>
            <a:ext cx="4015800" cy="4525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1" name="PlaceHolder 3"/>
          <p:cNvSpPr>
            <a:spLocks noGrp="1"/>
          </p:cNvSpPr>
          <p:nvPr>
            <p:ph type="body"/>
          </p:nvPr>
        </p:nvSpPr>
        <p:spPr>
          <a:xfrm>
            <a:off x="4674240" y="1600200"/>
            <a:ext cx="4015800" cy="4525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74680"/>
            <a:ext cx="8229240" cy="52977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15" name="PlaceHolder 2"/>
          <p:cNvSpPr>
            <a:spLocks noGrp="1"/>
          </p:cNvSpPr>
          <p:nvPr>
            <p:ph type="body"/>
          </p:nvPr>
        </p:nvSpPr>
        <p:spPr>
          <a:xfrm>
            <a:off x="457200" y="1600200"/>
            <a:ext cx="401580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6" name="PlaceHolder 3"/>
          <p:cNvSpPr>
            <a:spLocks noGrp="1"/>
          </p:cNvSpPr>
          <p:nvPr>
            <p:ph type="body"/>
          </p:nvPr>
        </p:nvSpPr>
        <p:spPr>
          <a:xfrm>
            <a:off x="457200" y="3964320"/>
            <a:ext cx="401580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7" name="PlaceHolder 4"/>
          <p:cNvSpPr>
            <a:spLocks noGrp="1"/>
          </p:cNvSpPr>
          <p:nvPr>
            <p:ph type="body"/>
          </p:nvPr>
        </p:nvSpPr>
        <p:spPr>
          <a:xfrm>
            <a:off x="4674240" y="1600200"/>
            <a:ext cx="4015800" cy="4525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19" name="PlaceHolder 2"/>
          <p:cNvSpPr>
            <a:spLocks noGrp="1"/>
          </p:cNvSpPr>
          <p:nvPr>
            <p:ph type="body"/>
          </p:nvPr>
        </p:nvSpPr>
        <p:spPr>
          <a:xfrm>
            <a:off x="457200" y="1600200"/>
            <a:ext cx="4015800" cy="4525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20" name="PlaceHolder 3"/>
          <p:cNvSpPr>
            <a:spLocks noGrp="1"/>
          </p:cNvSpPr>
          <p:nvPr>
            <p:ph type="body"/>
          </p:nvPr>
        </p:nvSpPr>
        <p:spPr>
          <a:xfrm>
            <a:off x="4674240" y="1600200"/>
            <a:ext cx="401580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21" name="PlaceHolder 4"/>
          <p:cNvSpPr>
            <a:spLocks noGrp="1"/>
          </p:cNvSpPr>
          <p:nvPr>
            <p:ph type="body"/>
          </p:nvPr>
        </p:nvSpPr>
        <p:spPr>
          <a:xfrm>
            <a:off x="4674240" y="3964320"/>
            <a:ext cx="401580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4680"/>
            <a:ext cx="822924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23" name="PlaceHolder 2"/>
          <p:cNvSpPr>
            <a:spLocks noGrp="1"/>
          </p:cNvSpPr>
          <p:nvPr>
            <p:ph type="body"/>
          </p:nvPr>
        </p:nvSpPr>
        <p:spPr>
          <a:xfrm>
            <a:off x="457200" y="1600200"/>
            <a:ext cx="401580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24" name="PlaceHolder 3"/>
          <p:cNvSpPr>
            <a:spLocks noGrp="1"/>
          </p:cNvSpPr>
          <p:nvPr>
            <p:ph type="body"/>
          </p:nvPr>
        </p:nvSpPr>
        <p:spPr>
          <a:xfrm>
            <a:off x="4674240" y="1600200"/>
            <a:ext cx="401580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25" name="PlaceHolder 4"/>
          <p:cNvSpPr>
            <a:spLocks noGrp="1"/>
          </p:cNvSpPr>
          <p:nvPr>
            <p:ph type="body"/>
          </p:nvPr>
        </p:nvSpPr>
        <p:spPr>
          <a:xfrm>
            <a:off x="457200" y="3964320"/>
            <a:ext cx="8229240" cy="21585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685800" y="2130480"/>
            <a:ext cx="7772040" cy="1469520"/>
          </a:xfrm>
          <a:prstGeom prst="rect">
            <a:avLst/>
          </a:prstGeom>
        </p:spPr>
        <p:txBody>
          <a:bodyPr anchor="ctr"/>
          <a:lstStyle/>
          <a:p>
            <a:pPr algn="ctr">
              <a:lnSpc>
                <a:spcPct val="100000"/>
              </a:lnSpc>
            </a:pPr>
            <a:r>
              <a:rPr lang="en-US" sz="4400" b="0" strike="noStrike" spc="-1">
                <a:solidFill>
                  <a:srgbClr val="000000"/>
                </a:solidFill>
                <a:uFill>
                  <a:solidFill>
                    <a:srgbClr val="FFFFFF"/>
                  </a:solidFill>
                </a:uFill>
                <a:latin typeface="Calibri"/>
              </a:rPr>
              <a:t>Click to edit Master title style</a:t>
            </a:r>
            <a:endParaRPr lang="en-US" sz="1800" b="0" strike="noStrike" spc="-1">
              <a:solidFill>
                <a:srgbClr val="000000"/>
              </a:solidFill>
              <a:uFill>
                <a:solidFill>
                  <a:srgbClr val="FFFFFF"/>
                </a:solidFill>
              </a:uFill>
              <a:latin typeface="Calibri"/>
            </a:endParaRPr>
          </a:p>
        </p:txBody>
      </p:sp>
      <p:sp>
        <p:nvSpPr>
          <p:cNvPr id="6" name="PlaceHolder 2"/>
          <p:cNvSpPr>
            <a:spLocks noGrp="1"/>
          </p:cNvSpPr>
          <p:nvPr>
            <p:ph type="dt"/>
          </p:nvPr>
        </p:nvSpPr>
        <p:spPr>
          <a:xfrm>
            <a:off x="457200" y="6356520"/>
            <a:ext cx="2133360" cy="364680"/>
          </a:xfrm>
          <a:prstGeom prst="rect">
            <a:avLst/>
          </a:prstGeom>
        </p:spPr>
        <p:txBody>
          <a:bodyPr anchor="ctr"/>
          <a:lstStyle/>
          <a:p>
            <a:pPr>
              <a:lnSpc>
                <a:spcPct val="100000"/>
              </a:lnSpc>
            </a:pPr>
            <a:r>
              <a:rPr lang="en-US" sz="1200" b="0" strike="noStrike" spc="-1">
                <a:solidFill>
                  <a:srgbClr val="8B8B8B"/>
                </a:solidFill>
                <a:uFill>
                  <a:solidFill>
                    <a:srgbClr val="FFFFFF"/>
                  </a:solidFill>
                </a:uFill>
                <a:latin typeface="Calibri"/>
              </a:rPr>
              <a:t>1/26/18</a:t>
            </a:r>
            <a:endParaRPr lang="en-US" sz="1200" b="0" strike="noStrike" spc="-1">
              <a:solidFill>
                <a:srgbClr val="000000"/>
              </a:solidFill>
              <a:uFill>
                <a:solidFill>
                  <a:srgbClr val="FFFFFF"/>
                </a:solidFill>
              </a:uFill>
              <a:latin typeface="Times New Roman"/>
            </a:endParaRPr>
          </a:p>
        </p:txBody>
      </p:sp>
      <p:sp>
        <p:nvSpPr>
          <p:cNvPr id="2" name="PlaceHolder 3"/>
          <p:cNvSpPr>
            <a:spLocks noGrp="1"/>
          </p:cNvSpPr>
          <p:nvPr>
            <p:ph type="ftr"/>
          </p:nvPr>
        </p:nvSpPr>
        <p:spPr>
          <a:xfrm>
            <a:off x="3124080" y="6356520"/>
            <a:ext cx="2895120" cy="364680"/>
          </a:xfrm>
          <a:prstGeom prst="rect">
            <a:avLst/>
          </a:prstGeom>
        </p:spPr>
        <p:txBody>
          <a:bodyPr anchor="ctr"/>
          <a:lstStyle/>
          <a:p>
            <a:endParaRPr lang="en-US" sz="2400" b="0" strike="noStrike" spc="-1">
              <a:solidFill>
                <a:srgbClr val="000000"/>
              </a:solidFill>
              <a:uFill>
                <a:solidFill>
                  <a:srgbClr val="FFFFFF"/>
                </a:solidFill>
              </a:uFill>
              <a:latin typeface="Times New Roman"/>
            </a:endParaRPr>
          </a:p>
        </p:txBody>
      </p:sp>
      <p:sp>
        <p:nvSpPr>
          <p:cNvPr id="3" name="PlaceHolder 4"/>
          <p:cNvSpPr>
            <a:spLocks noGrp="1"/>
          </p:cNvSpPr>
          <p:nvPr>
            <p:ph type="sldNum"/>
          </p:nvPr>
        </p:nvSpPr>
        <p:spPr>
          <a:xfrm>
            <a:off x="6553080" y="6356520"/>
            <a:ext cx="2133360" cy="364680"/>
          </a:xfrm>
          <a:prstGeom prst="rect">
            <a:avLst/>
          </a:prstGeom>
        </p:spPr>
        <p:txBody>
          <a:bodyPr anchor="ctr"/>
          <a:lstStyle/>
          <a:p>
            <a:pPr algn="r">
              <a:lnSpc>
                <a:spcPct val="100000"/>
              </a:lnSpc>
            </a:pPr>
            <a:fld id="{4E1FD4AB-D41E-4B3A-859E-BA2386E9CE6C}" type="slidenum">
              <a:rPr lang="en-US" sz="1200" b="0" strike="noStrike" spc="-1">
                <a:solidFill>
                  <a:srgbClr val="8B8B8B"/>
                </a:solidFill>
                <a:uFill>
                  <a:solidFill>
                    <a:srgbClr val="FFFFFF"/>
                  </a:solidFill>
                </a:uFill>
                <a:latin typeface="Calibri"/>
              </a:rPr>
              <a:t>‹#›</a:t>
            </a:fld>
            <a:endParaRPr lang="en-US" sz="1200" b="0" strike="noStrike" spc="-1">
              <a:solidFill>
                <a:srgbClr val="000000"/>
              </a:solidFill>
              <a:uFill>
                <a:solidFill>
                  <a:srgbClr val="FFFFFF"/>
                </a:solidFill>
              </a:uFill>
              <a:latin typeface="Times New Roman"/>
            </a:endParaRPr>
          </a:p>
        </p:txBody>
      </p:sp>
      <p:sp>
        <p:nvSpPr>
          <p:cNvPr id="4" name="PlaceHolder 5"/>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Calibri"/>
              </a:rPr>
              <a:t>Click to edit the outline text format</a:t>
            </a:r>
          </a:p>
          <a:p>
            <a:pPr marL="864000" lvl="1" indent="-324000">
              <a:buClr>
                <a:srgbClr val="000000"/>
              </a:buClr>
              <a:buSzPct val="75000"/>
              <a:buFont typeface="Symbol" charset="2"/>
              <a:buChar char=""/>
            </a:pPr>
            <a:r>
              <a:rPr lang="en-US" sz="2400" b="0" strike="noStrike" spc="-1">
                <a:solidFill>
                  <a:srgbClr val="000000"/>
                </a:solidFill>
                <a:uFill>
                  <a:solidFill>
                    <a:srgbClr val="FFFFFF"/>
                  </a:solidFill>
                </a:uFill>
                <a:latin typeface="Calibri"/>
              </a:rPr>
              <a:t>Second Outline Level</a:t>
            </a:r>
          </a:p>
          <a:p>
            <a:pPr marL="1296000" lvl="2" indent="-288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Third Outline Level</a:t>
            </a:r>
          </a:p>
          <a:p>
            <a:pPr marL="1728000" lvl="3" indent="-216000">
              <a:buClr>
                <a:srgbClr val="000000"/>
              </a:buClr>
              <a:buSzPct val="75000"/>
              <a:buFont typeface="Symbol" charset="2"/>
              <a:buChar char=""/>
            </a:pPr>
            <a:r>
              <a:rPr lang="en-US" sz="2000" b="0" strike="noStrike" spc="-1">
                <a:solidFill>
                  <a:srgbClr val="000000"/>
                </a:solidFill>
                <a:uFill>
                  <a:solidFill>
                    <a:srgbClr val="FFFFFF"/>
                  </a:solidFill>
                </a:uFill>
                <a:latin typeface="Calibri"/>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457200" y="274680"/>
            <a:ext cx="8229240" cy="1142640"/>
          </a:xfrm>
          <a:prstGeom prst="rect">
            <a:avLst/>
          </a:prstGeom>
        </p:spPr>
        <p:txBody>
          <a:bodyPr anchor="ctr"/>
          <a:lstStyle/>
          <a:p>
            <a:pPr algn="ctr">
              <a:lnSpc>
                <a:spcPct val="100000"/>
              </a:lnSpc>
            </a:pPr>
            <a:r>
              <a:rPr lang="en-US" sz="4400" b="0" strike="noStrike" spc="-1">
                <a:solidFill>
                  <a:srgbClr val="000000"/>
                </a:solidFill>
                <a:uFill>
                  <a:solidFill>
                    <a:srgbClr val="FFFFFF"/>
                  </a:solidFill>
                </a:uFill>
                <a:latin typeface="Calibri"/>
              </a:rPr>
              <a:t>Click to edit Master title style</a:t>
            </a:r>
            <a:endParaRPr lang="en-US" sz="1800" b="0" strike="noStrike" spc="-1">
              <a:solidFill>
                <a:srgbClr val="000000"/>
              </a:solidFill>
              <a:uFill>
                <a:solidFill>
                  <a:srgbClr val="FFFFFF"/>
                </a:solidFill>
              </a:uFill>
              <a:latin typeface="Calibri"/>
            </a:endParaRPr>
          </a:p>
        </p:txBody>
      </p:sp>
      <p:sp>
        <p:nvSpPr>
          <p:cNvPr id="40" name="PlaceHolder 2"/>
          <p:cNvSpPr>
            <a:spLocks noGrp="1"/>
          </p:cNvSpPr>
          <p:nvPr>
            <p:ph type="body"/>
          </p:nvPr>
        </p:nvSpPr>
        <p:spPr>
          <a:xfrm>
            <a:off x="457200" y="1600200"/>
            <a:ext cx="8229240" cy="4525560"/>
          </a:xfrm>
          <a:prstGeom prst="rect">
            <a:avLst/>
          </a:prstGeom>
        </p:spPr>
        <p:txBody>
          <a:bodyPr/>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Calibri"/>
              </a:rPr>
              <a:t>Click to edit the outline text format</a:t>
            </a:r>
          </a:p>
          <a:p>
            <a:pPr marL="864000" lvl="1" indent="-324000">
              <a:buClr>
                <a:srgbClr val="000000"/>
              </a:buClr>
              <a:buSzPct val="75000"/>
              <a:buFont typeface="Symbol" charset="2"/>
              <a:buChar char=""/>
            </a:pPr>
            <a:r>
              <a:rPr lang="en-US" sz="3200" b="0" strike="noStrike" spc="-1">
                <a:solidFill>
                  <a:srgbClr val="000000"/>
                </a:solidFill>
                <a:uFill>
                  <a:solidFill>
                    <a:srgbClr val="FFFFFF"/>
                  </a:solidFill>
                </a:uFill>
                <a:latin typeface="Calibri"/>
              </a:rPr>
              <a:t>Second Outline Level</a:t>
            </a:r>
            <a:endParaRPr lang="en-US" sz="2400" b="0" strike="noStrike" spc="-1">
              <a:solidFill>
                <a:srgbClr val="000000"/>
              </a:solidFill>
              <a:uFill>
                <a:solidFill>
                  <a:srgbClr val="FFFFFF"/>
                </a:solidFill>
              </a:uFill>
              <a:latin typeface="Calibri"/>
            </a:endParaRPr>
          </a:p>
          <a:p>
            <a:pPr marL="1296000" lvl="2" indent="-288000">
              <a:buClr>
                <a:srgbClr val="000000"/>
              </a:buClr>
              <a:buSzPct val="45000"/>
              <a:buFont typeface="Wingdings" charset="2"/>
              <a:buChar char=""/>
            </a:pPr>
            <a:r>
              <a:rPr lang="en-US" sz="3200" b="0" strike="noStrike" spc="-1">
                <a:solidFill>
                  <a:srgbClr val="000000"/>
                </a:solidFill>
                <a:uFill>
                  <a:solidFill>
                    <a:srgbClr val="FFFFFF"/>
                  </a:solidFill>
                </a:uFill>
                <a:latin typeface="Calibri"/>
              </a:rPr>
              <a:t>Third Outline Level</a:t>
            </a:r>
            <a:endParaRPr lang="en-US" sz="2000" b="0" strike="noStrike" spc="-1">
              <a:solidFill>
                <a:srgbClr val="000000"/>
              </a:solidFill>
              <a:uFill>
                <a:solidFill>
                  <a:srgbClr val="FFFFFF"/>
                </a:solidFill>
              </a:uFill>
              <a:latin typeface="Calibri"/>
            </a:endParaRPr>
          </a:p>
          <a:p>
            <a:pPr marL="1728000" lvl="3" indent="-216000">
              <a:buClr>
                <a:srgbClr val="000000"/>
              </a:buClr>
              <a:buSzPct val="75000"/>
              <a:buFont typeface="Symbol" charset="2"/>
              <a:buChar char=""/>
            </a:pPr>
            <a:r>
              <a:rPr lang="en-US" sz="3200" b="0" strike="noStrike" spc="-1">
                <a:solidFill>
                  <a:srgbClr val="000000"/>
                </a:solidFill>
                <a:uFill>
                  <a:solidFill>
                    <a:srgbClr val="FFFFFF"/>
                  </a:solidFill>
                </a:uFill>
                <a:latin typeface="Calibri"/>
              </a:rPr>
              <a:t>Fourth Outline Level</a:t>
            </a:r>
            <a:endParaRPr lang="en-US" sz="2000" b="0" strike="noStrike" spc="-1">
              <a:solidFill>
                <a:srgbClr val="000000"/>
              </a:solidFill>
              <a:uFill>
                <a:solidFill>
                  <a:srgbClr val="FFFFFF"/>
                </a:solidFill>
              </a:uFill>
              <a:latin typeface="Calibri"/>
            </a:endParaRPr>
          </a:p>
          <a:p>
            <a:pPr marL="2160000" lvl="4" indent="-216000">
              <a:buClr>
                <a:srgbClr val="000000"/>
              </a:buClr>
              <a:buSzPct val="45000"/>
              <a:buFont typeface="Wingdings" charset="2"/>
              <a:buChar char=""/>
            </a:pPr>
            <a:r>
              <a:rPr lang="en-US" sz="3200" b="0" strike="noStrike" spc="-1">
                <a:solidFill>
                  <a:srgbClr val="000000"/>
                </a:solidFill>
                <a:uFill>
                  <a:solidFill>
                    <a:srgbClr val="FFFFFF"/>
                  </a:solidFill>
                </a:uFill>
                <a:latin typeface="Calibri"/>
              </a:rPr>
              <a:t>Fifth Outline Level</a:t>
            </a:r>
            <a:endParaRPr lang="en-US" sz="2000" b="0" strike="noStrike" spc="-1">
              <a:solidFill>
                <a:srgbClr val="000000"/>
              </a:solidFill>
              <a:uFill>
                <a:solidFill>
                  <a:srgbClr val="FFFFFF"/>
                </a:solidFill>
              </a:uFill>
              <a:latin typeface="Calibri"/>
            </a:endParaRPr>
          </a:p>
          <a:p>
            <a:pPr marL="2592000" lvl="5" indent="-216000">
              <a:buClr>
                <a:srgbClr val="000000"/>
              </a:buClr>
              <a:buSzPct val="45000"/>
              <a:buFont typeface="Wingdings" charset="2"/>
              <a:buChar char=""/>
            </a:pPr>
            <a:r>
              <a:rPr lang="en-US" sz="3200" b="0" strike="noStrike" spc="-1">
                <a:solidFill>
                  <a:srgbClr val="000000"/>
                </a:solidFill>
                <a:uFill>
                  <a:solidFill>
                    <a:srgbClr val="FFFFFF"/>
                  </a:solidFill>
                </a:uFill>
                <a:latin typeface="Calibri"/>
              </a:rPr>
              <a:t>Sixth Outline Level</a:t>
            </a:r>
            <a:endParaRPr lang="en-US" sz="2000" b="0" strike="noStrike" spc="-1">
              <a:solidFill>
                <a:srgbClr val="000000"/>
              </a:solidFill>
              <a:uFill>
                <a:solidFill>
                  <a:srgbClr val="FFFFFF"/>
                </a:solidFill>
              </a:uFill>
              <a:latin typeface="Calibri"/>
            </a:endParaRPr>
          </a:p>
          <a:p>
            <a:pPr marL="3024000" lvl="6" indent="-216000">
              <a:buClr>
                <a:srgbClr val="000000"/>
              </a:buClr>
              <a:buSzPct val="45000"/>
              <a:buFont typeface="Wingdings" charset="2"/>
              <a:buChar char=""/>
            </a:pPr>
            <a:r>
              <a:rPr lang="en-US" sz="3200" b="0" strike="noStrike" spc="-1">
                <a:solidFill>
                  <a:srgbClr val="000000"/>
                </a:solidFill>
                <a:uFill>
                  <a:solidFill>
                    <a:srgbClr val="FFFFFF"/>
                  </a:solidFill>
                </a:uFill>
                <a:latin typeface="Calibri"/>
              </a:rPr>
              <a:t>Seventh Outline LevelClick to edit Master text styles</a:t>
            </a:r>
            <a:endParaRPr lang="en-US" sz="2000" b="0" strike="noStrike" spc="-1">
              <a:solidFill>
                <a:srgbClr val="000000"/>
              </a:solidFill>
              <a:uFill>
                <a:solidFill>
                  <a:srgbClr val="FFFFFF"/>
                </a:solidFill>
              </a:uFill>
              <a:latin typeface="Calibri"/>
            </a:endParaRPr>
          </a:p>
          <a:p>
            <a:pPr marL="3456000" lvl="7" indent="-216000">
              <a:buClr>
                <a:srgbClr val="000000"/>
              </a:buClr>
              <a:buSzPct val="45000"/>
              <a:buFont typeface="Wingdings" charset="2"/>
              <a:buChar char=""/>
            </a:pPr>
            <a:r>
              <a:rPr lang="en-US" sz="2800" b="0" strike="noStrike" spc="-1">
                <a:solidFill>
                  <a:srgbClr val="000000"/>
                </a:solidFill>
                <a:uFill>
                  <a:solidFill>
                    <a:srgbClr val="FFFFFF"/>
                  </a:solidFill>
                </a:uFill>
                <a:latin typeface="Calibri"/>
              </a:rPr>
              <a:t>Second level</a:t>
            </a:r>
            <a:endParaRPr lang="en-US" sz="2000" b="0" strike="noStrike" spc="-1">
              <a:solidFill>
                <a:srgbClr val="000000"/>
              </a:solidFill>
              <a:uFill>
                <a:solidFill>
                  <a:srgbClr val="FFFFFF"/>
                </a:solidFill>
              </a:uFill>
              <a:latin typeface="Calibri"/>
            </a:endParaRPr>
          </a:p>
          <a:p>
            <a:pPr marL="3888000" lvl="8" indent="-216000">
              <a:buClr>
                <a:srgbClr val="000000"/>
              </a:buClr>
              <a:buSzPct val="45000"/>
              <a:buFont typeface="Wingdings" charset="2"/>
              <a:buChar char=""/>
            </a:pPr>
            <a:r>
              <a:rPr lang="en-US" sz="2400" b="0" strike="noStrike" spc="-1">
                <a:solidFill>
                  <a:srgbClr val="000000"/>
                </a:solidFill>
                <a:uFill>
                  <a:solidFill>
                    <a:srgbClr val="FFFFFF"/>
                  </a:solidFill>
                </a:uFill>
                <a:latin typeface="Calibri"/>
              </a:rPr>
              <a:t>Third level</a:t>
            </a:r>
            <a:endParaRPr lang="en-US" sz="2000" b="0" strike="noStrike" spc="-1">
              <a:solidFill>
                <a:srgbClr val="000000"/>
              </a:solidFill>
              <a:uFill>
                <a:solidFill>
                  <a:srgbClr val="FFFFFF"/>
                </a:solidFill>
              </a:uFill>
              <a:latin typeface="Calibri"/>
            </a:endParaRPr>
          </a:p>
          <a:p>
            <a:pPr marL="4320000" lvl="0" indent="-216000">
              <a:lnSpc>
                <a:spcPct val="100000"/>
              </a:lnSpc>
              <a:buClr>
                <a:srgbClr val="000000"/>
              </a:buClr>
              <a:buSzPct val="45000"/>
              <a:buFont typeface="Wingdings" charset="2"/>
              <a:buChar char=""/>
            </a:pPr>
            <a:r>
              <a:rPr lang="en-US" sz="2000" b="0" strike="noStrike" spc="-1">
                <a:solidFill>
                  <a:srgbClr val="000000"/>
                </a:solidFill>
                <a:uFill>
                  <a:solidFill>
                    <a:srgbClr val="FFFFFF"/>
                  </a:solidFill>
                </a:uFill>
                <a:latin typeface="Calibri"/>
              </a:rPr>
              <a:t>Fourth level</a:t>
            </a:r>
          </a:p>
          <a:p>
            <a:pPr marL="4320000" lvl="0" indent="-216000">
              <a:lnSpc>
                <a:spcPct val="100000"/>
              </a:lnSpc>
              <a:buClr>
                <a:srgbClr val="000000"/>
              </a:buClr>
              <a:buSzPct val="45000"/>
              <a:buFont typeface="Wingdings" charset="2"/>
              <a:buChar char=""/>
            </a:pPr>
            <a:r>
              <a:rPr lang="en-US" sz="2000" b="0" strike="noStrike" spc="-1">
                <a:solidFill>
                  <a:srgbClr val="000000"/>
                </a:solidFill>
                <a:uFill>
                  <a:solidFill>
                    <a:srgbClr val="FFFFFF"/>
                  </a:solidFill>
                </a:uFill>
                <a:latin typeface="Calibri"/>
              </a:rPr>
              <a:t>Fifth level</a:t>
            </a:r>
          </a:p>
        </p:txBody>
      </p:sp>
      <p:sp>
        <p:nvSpPr>
          <p:cNvPr id="41" name="PlaceHolder 3"/>
          <p:cNvSpPr>
            <a:spLocks noGrp="1"/>
          </p:cNvSpPr>
          <p:nvPr>
            <p:ph type="dt"/>
          </p:nvPr>
        </p:nvSpPr>
        <p:spPr>
          <a:xfrm>
            <a:off x="457200" y="6356520"/>
            <a:ext cx="2133360" cy="364680"/>
          </a:xfrm>
          <a:prstGeom prst="rect">
            <a:avLst/>
          </a:prstGeom>
        </p:spPr>
        <p:txBody>
          <a:bodyPr anchor="ctr"/>
          <a:lstStyle/>
          <a:p>
            <a:pPr>
              <a:lnSpc>
                <a:spcPct val="100000"/>
              </a:lnSpc>
            </a:pPr>
            <a:r>
              <a:rPr lang="en-US" sz="1200" b="0" strike="noStrike" spc="-1">
                <a:solidFill>
                  <a:srgbClr val="8B8B8B"/>
                </a:solidFill>
                <a:uFill>
                  <a:solidFill>
                    <a:srgbClr val="FFFFFF"/>
                  </a:solidFill>
                </a:uFill>
                <a:latin typeface="Calibri"/>
              </a:rPr>
              <a:t>1/26/18</a:t>
            </a:r>
            <a:endParaRPr lang="en-US" sz="1200" b="0" strike="noStrike" spc="-1">
              <a:solidFill>
                <a:srgbClr val="000000"/>
              </a:solidFill>
              <a:uFill>
                <a:solidFill>
                  <a:srgbClr val="FFFFFF"/>
                </a:solidFill>
              </a:uFill>
              <a:latin typeface="Times New Roman"/>
            </a:endParaRPr>
          </a:p>
        </p:txBody>
      </p:sp>
      <p:sp>
        <p:nvSpPr>
          <p:cNvPr id="42" name="PlaceHolder 4"/>
          <p:cNvSpPr>
            <a:spLocks noGrp="1"/>
          </p:cNvSpPr>
          <p:nvPr>
            <p:ph type="ftr"/>
          </p:nvPr>
        </p:nvSpPr>
        <p:spPr>
          <a:xfrm>
            <a:off x="3124080" y="6356520"/>
            <a:ext cx="2895120" cy="364680"/>
          </a:xfrm>
          <a:prstGeom prst="rect">
            <a:avLst/>
          </a:prstGeom>
        </p:spPr>
        <p:txBody>
          <a:bodyPr anchor="ctr"/>
          <a:lstStyle/>
          <a:p>
            <a:endParaRPr lang="en-US" sz="2400" b="0" strike="noStrike" spc="-1">
              <a:solidFill>
                <a:srgbClr val="000000"/>
              </a:solidFill>
              <a:uFill>
                <a:solidFill>
                  <a:srgbClr val="FFFFFF"/>
                </a:solidFill>
              </a:uFill>
              <a:latin typeface="Times New Roman"/>
            </a:endParaRPr>
          </a:p>
        </p:txBody>
      </p:sp>
      <p:sp>
        <p:nvSpPr>
          <p:cNvPr id="43" name="PlaceHolder 5"/>
          <p:cNvSpPr>
            <a:spLocks noGrp="1"/>
          </p:cNvSpPr>
          <p:nvPr>
            <p:ph type="sldNum"/>
          </p:nvPr>
        </p:nvSpPr>
        <p:spPr>
          <a:xfrm>
            <a:off x="6553080" y="6356520"/>
            <a:ext cx="2133360" cy="364680"/>
          </a:xfrm>
          <a:prstGeom prst="rect">
            <a:avLst/>
          </a:prstGeom>
        </p:spPr>
        <p:txBody>
          <a:bodyPr anchor="ctr"/>
          <a:lstStyle/>
          <a:p>
            <a:pPr algn="r">
              <a:lnSpc>
                <a:spcPct val="100000"/>
              </a:lnSpc>
            </a:pPr>
            <a:fld id="{9E061E6C-4FC2-405A-B752-5E225C0E3DE3}" type="slidenum">
              <a:rPr lang="en-US" sz="1200" b="0" strike="noStrike" spc="-1">
                <a:solidFill>
                  <a:srgbClr val="8B8B8B"/>
                </a:solidFill>
                <a:uFill>
                  <a:solidFill>
                    <a:srgbClr val="FFFFFF"/>
                  </a:solidFill>
                </a:uFill>
                <a:latin typeface="Calibri"/>
              </a:rPr>
              <a:t>‹#›</a:t>
            </a:fld>
            <a:endParaRPr lang="en-US" sz="12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2.png"/><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png"/><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3.png"/><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4.tif"/><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2.png"/><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0.emf"/><Relationship Id="rId5" Type="http://schemas.openxmlformats.org/officeDocument/2006/relationships/image" Target="../media/image31.emf"/><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2.tiff"/><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2.png"/><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emf"/><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2.png"/><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2.png"/><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9.tif"/><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2.png"/><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Shape 1"/>
          <p:cNvSpPr txBox="1"/>
          <p:nvPr/>
        </p:nvSpPr>
        <p:spPr>
          <a:xfrm>
            <a:off x="685800" y="2130480"/>
            <a:ext cx="7772040" cy="1469520"/>
          </a:xfrm>
          <a:prstGeom prst="rect">
            <a:avLst/>
          </a:prstGeom>
          <a:noFill/>
          <a:ln>
            <a:noFill/>
          </a:ln>
        </p:spPr>
        <p:txBody>
          <a:bodyPr anchor="ctr"/>
          <a:lstStyle/>
          <a:p>
            <a:pPr algn="ctr">
              <a:lnSpc>
                <a:spcPct val="100000"/>
              </a:lnSpc>
            </a:pPr>
            <a:r>
              <a:rPr lang="en-US" sz="4400" b="0" strike="noStrike" spc="-1" dirty="0" smtClean="0">
                <a:solidFill>
                  <a:srgbClr val="000000"/>
                </a:solidFill>
                <a:uFill>
                  <a:solidFill>
                    <a:srgbClr val="FFFFFF"/>
                  </a:solidFill>
                </a:uFill>
                <a:latin typeface="Calibri"/>
              </a:rPr>
              <a:t>Network Game 2.0</a:t>
            </a:r>
          </a:p>
          <a:p>
            <a:pPr algn="ctr">
              <a:lnSpc>
                <a:spcPct val="100000"/>
              </a:lnSpc>
            </a:pPr>
            <a:r>
              <a:rPr lang="en-US" sz="4400" spc="-1" dirty="0" smtClean="0">
                <a:solidFill>
                  <a:srgbClr val="000000"/>
                </a:solidFill>
                <a:uFill>
                  <a:solidFill>
                    <a:srgbClr val="FFFFFF"/>
                  </a:solidFill>
                </a:uFill>
                <a:latin typeface="Calibri"/>
              </a:rPr>
              <a:t>Server edition</a:t>
            </a:r>
            <a:endParaRPr lang="en-US" sz="1800" b="0" strike="noStrike" spc="-1" dirty="0">
              <a:solidFill>
                <a:srgbClr val="000000"/>
              </a:solidFill>
              <a:uFill>
                <a:solidFill>
                  <a:srgbClr val="FFFFFF"/>
                </a:solidFill>
              </a:uFill>
              <a:latin typeface="Calibri"/>
            </a:endParaRPr>
          </a:p>
        </p:txBody>
      </p:sp>
      <p:sp>
        <p:nvSpPr>
          <p:cNvPr id="84" name="TextShape 2"/>
          <p:cNvSpPr txBox="1"/>
          <p:nvPr/>
        </p:nvSpPr>
        <p:spPr>
          <a:xfrm>
            <a:off x="1371600" y="3886200"/>
            <a:ext cx="6400440" cy="1752120"/>
          </a:xfrm>
          <a:prstGeom prst="rect">
            <a:avLst/>
          </a:prstGeom>
          <a:noFill/>
          <a:ln>
            <a:noFill/>
          </a:ln>
        </p:spPr>
        <p:txBody>
          <a:bodyPr/>
          <a:lstStyle/>
          <a:p>
            <a:pPr algn="ctr">
              <a:lnSpc>
                <a:spcPct val="100000"/>
              </a:lnSpc>
            </a:pPr>
            <a:r>
              <a:rPr lang="en-US" sz="3200" b="0" strike="noStrike" spc="-1">
                <a:solidFill>
                  <a:srgbClr val="8B8B8B"/>
                </a:solidFill>
                <a:uFill>
                  <a:solidFill>
                    <a:srgbClr val="FFFFFF"/>
                  </a:solidFill>
                </a:uFill>
                <a:latin typeface="Calibri"/>
              </a:rPr>
              <a:t>Hack4Kids@Deloitte</a:t>
            </a:r>
            <a:endParaRPr lang="en-US" sz="3200" b="0" strike="noStrike" spc="-1">
              <a:solidFill>
                <a:srgbClr val="000000"/>
              </a:solidFill>
              <a:uFill>
                <a:solidFill>
                  <a:srgbClr val="FFFFFF"/>
                </a:solidFill>
              </a:uFill>
              <a:latin typeface="Arial"/>
            </a:endParaRPr>
          </a:p>
        </p:txBody>
      </p:sp>
      <p:pic>
        <p:nvPicPr>
          <p:cNvPr id="85" name="Image 4"/>
          <p:cNvPicPr/>
          <p:nvPr/>
        </p:nvPicPr>
        <p:blipFill>
          <a:blip r:embed="rId3"/>
          <a:stretch/>
        </p:blipFill>
        <p:spPr>
          <a:xfrm>
            <a:off x="6574320" y="4144680"/>
            <a:ext cx="2569320" cy="2712960"/>
          </a:xfrm>
          <a:prstGeom prst="rect">
            <a:avLst/>
          </a:prstGeom>
          <a:ln>
            <a:noFill/>
          </a:ln>
        </p:spPr>
      </p:pic>
      <p:sp>
        <p:nvSpPr>
          <p:cNvPr id="6" name="CustomShape 8"/>
          <p:cNvSpPr/>
          <p:nvPr/>
        </p:nvSpPr>
        <p:spPr>
          <a:xfrm rot="16200000">
            <a:off x="-3155580" y="3444660"/>
            <a:ext cx="6568560" cy="257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b="0" i="1" strike="noStrike" spc="-1">
                <a:solidFill>
                  <a:srgbClr val="D9D9D9"/>
                </a:solidFill>
                <a:uFill>
                  <a:solidFill>
                    <a:srgbClr val="FFFFFF"/>
                  </a:solidFill>
                </a:uFill>
                <a:latin typeface="Calibri"/>
              </a:rPr>
              <a:t>Advanced Network Game – © Securitymadein.lu – M. Farcot – Licensed Under CC BY SA 4.0</a:t>
            </a:r>
            <a:endParaRPr lang="en-US" sz="1800" b="0" strike="noStrike" spc="-1">
              <a:solidFill>
                <a:srgbClr val="000000"/>
              </a:solidFill>
              <a:uFill>
                <a:solidFill>
                  <a:srgbClr val="FFFFFF"/>
                </a:solidFill>
              </a:uFill>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extShape 1"/>
          <p:cNvSpPr txBox="1"/>
          <p:nvPr/>
        </p:nvSpPr>
        <p:spPr>
          <a:xfrm>
            <a:off x="457200" y="274680"/>
            <a:ext cx="8229240" cy="1142640"/>
          </a:xfrm>
          <a:prstGeom prst="rect">
            <a:avLst/>
          </a:prstGeom>
          <a:noFill/>
          <a:ln>
            <a:noFill/>
          </a:ln>
        </p:spPr>
        <p:txBody>
          <a:bodyPr anchor="ctr"/>
          <a:lstStyle/>
          <a:p>
            <a:pPr>
              <a:lnSpc>
                <a:spcPct val="100000"/>
              </a:lnSpc>
            </a:pPr>
            <a:r>
              <a:rPr lang="en-US" sz="4400" b="0" strike="noStrike" spc="-1">
                <a:solidFill>
                  <a:srgbClr val="000000"/>
                </a:solidFill>
                <a:uFill>
                  <a:solidFill>
                    <a:srgbClr val="FFFFFF"/>
                  </a:solidFill>
                </a:uFill>
                <a:latin typeface="Calibri"/>
              </a:rPr>
              <a:t>DNS = Domain Name Server</a:t>
            </a:r>
            <a:endParaRPr lang="en-US" sz="1800" b="0" strike="noStrike" spc="-1">
              <a:solidFill>
                <a:srgbClr val="000000"/>
              </a:solidFill>
              <a:uFill>
                <a:solidFill>
                  <a:srgbClr val="FFFFFF"/>
                </a:solidFill>
              </a:uFill>
              <a:latin typeface="Calibri"/>
            </a:endParaRPr>
          </a:p>
        </p:txBody>
      </p:sp>
      <p:sp>
        <p:nvSpPr>
          <p:cNvPr id="151" name="CustomShape 2"/>
          <p:cNvSpPr/>
          <p:nvPr/>
        </p:nvSpPr>
        <p:spPr>
          <a:xfrm>
            <a:off x="-2008800" y="3832920"/>
            <a:ext cx="184320" cy="369000"/>
          </a:xfrm>
          <a:prstGeom prst="rect">
            <a:avLst/>
          </a:prstGeom>
          <a:noFill/>
          <a:ln>
            <a:noFill/>
          </a:ln>
        </p:spPr>
        <p:style>
          <a:lnRef idx="0">
            <a:scrgbClr r="0" g="0" b="0"/>
          </a:lnRef>
          <a:fillRef idx="0">
            <a:scrgbClr r="0" g="0" b="0"/>
          </a:fillRef>
          <a:effectRef idx="0">
            <a:scrgbClr r="0" g="0" b="0"/>
          </a:effectRef>
          <a:fontRef idx="minor"/>
        </p:style>
      </p:sp>
      <p:pic>
        <p:nvPicPr>
          <p:cNvPr id="152" name="Image 2"/>
          <p:cNvPicPr/>
          <p:nvPr/>
        </p:nvPicPr>
        <p:blipFill>
          <a:blip r:embed="rId3"/>
          <a:stretch/>
        </p:blipFill>
        <p:spPr>
          <a:xfrm>
            <a:off x="1625040" y="1055880"/>
            <a:ext cx="7183800" cy="5801760"/>
          </a:xfrm>
          <a:prstGeom prst="rect">
            <a:avLst/>
          </a:prstGeom>
          <a:ln>
            <a:noFill/>
          </a:ln>
        </p:spPr>
      </p:pic>
      <p:pic>
        <p:nvPicPr>
          <p:cNvPr id="154" name="Image 7"/>
          <p:cNvPicPr/>
          <p:nvPr/>
        </p:nvPicPr>
        <p:blipFill>
          <a:blip r:embed="rId4"/>
          <a:stretch/>
        </p:blipFill>
        <p:spPr>
          <a:xfrm>
            <a:off x="8287560" y="34560"/>
            <a:ext cx="821520" cy="867600"/>
          </a:xfrm>
          <a:prstGeom prst="rect">
            <a:avLst/>
          </a:prstGeom>
          <a:ln>
            <a:noFill/>
          </a:ln>
        </p:spPr>
      </p:pic>
      <p:sp>
        <p:nvSpPr>
          <p:cNvPr id="7" name="CustomShape 8"/>
          <p:cNvSpPr/>
          <p:nvPr/>
        </p:nvSpPr>
        <p:spPr>
          <a:xfrm rot="16200000">
            <a:off x="-3155580" y="3444660"/>
            <a:ext cx="6568560" cy="257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b="0" i="1" strike="noStrike" spc="-1">
                <a:solidFill>
                  <a:srgbClr val="D9D9D9"/>
                </a:solidFill>
                <a:uFill>
                  <a:solidFill>
                    <a:srgbClr val="FFFFFF"/>
                  </a:solidFill>
                </a:uFill>
                <a:latin typeface="Calibri"/>
              </a:rPr>
              <a:t>Advanced Network Game – © Securitymadein.lu – M. Farcot – Licensed Under CC BY SA 4.0</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extShape 1"/>
          <p:cNvSpPr txBox="1"/>
          <p:nvPr/>
        </p:nvSpPr>
        <p:spPr>
          <a:xfrm>
            <a:off x="457200" y="274680"/>
            <a:ext cx="8229240" cy="1142640"/>
          </a:xfrm>
          <a:prstGeom prst="rect">
            <a:avLst/>
          </a:prstGeom>
          <a:noFill/>
          <a:ln>
            <a:noFill/>
          </a:ln>
        </p:spPr>
        <p:txBody>
          <a:bodyPr anchor="ctr"/>
          <a:lstStyle/>
          <a:p>
            <a:pPr>
              <a:lnSpc>
                <a:spcPct val="100000"/>
              </a:lnSpc>
            </a:pPr>
            <a:r>
              <a:rPr lang="en-US" sz="4400" b="0" strike="noStrike" spc="-1">
                <a:solidFill>
                  <a:srgbClr val="000000"/>
                </a:solidFill>
                <a:uFill>
                  <a:solidFill>
                    <a:srgbClr val="FFFFFF"/>
                  </a:solidFill>
                </a:uFill>
                <a:latin typeface="Calibri"/>
              </a:rPr>
              <a:t>Ping Game/ Jeu du Ping/ Ping-Spiel</a:t>
            </a:r>
            <a:endParaRPr lang="en-US" sz="1800" b="0" strike="noStrike" spc="-1">
              <a:solidFill>
                <a:srgbClr val="000000"/>
              </a:solidFill>
              <a:uFill>
                <a:solidFill>
                  <a:srgbClr val="FFFFFF"/>
                </a:solidFill>
              </a:uFill>
              <a:latin typeface="Calibri"/>
            </a:endParaRPr>
          </a:p>
        </p:txBody>
      </p:sp>
      <p:sp>
        <p:nvSpPr>
          <p:cNvPr id="156" name="CustomShape 2"/>
          <p:cNvSpPr/>
          <p:nvPr/>
        </p:nvSpPr>
        <p:spPr>
          <a:xfrm>
            <a:off x="-2008800" y="3832920"/>
            <a:ext cx="184320" cy="369000"/>
          </a:xfrm>
          <a:prstGeom prst="rect">
            <a:avLst/>
          </a:prstGeom>
          <a:noFill/>
          <a:ln>
            <a:noFill/>
          </a:ln>
        </p:spPr>
        <p:style>
          <a:lnRef idx="0">
            <a:scrgbClr r="0" g="0" b="0"/>
          </a:lnRef>
          <a:fillRef idx="0">
            <a:scrgbClr r="0" g="0" b="0"/>
          </a:fillRef>
          <a:effectRef idx="0">
            <a:scrgbClr r="0" g="0" b="0"/>
          </a:effectRef>
          <a:fontRef idx="minor"/>
        </p:style>
      </p:sp>
      <p:pic>
        <p:nvPicPr>
          <p:cNvPr id="157" name="Picture 5"/>
          <p:cNvPicPr/>
          <p:nvPr/>
        </p:nvPicPr>
        <p:blipFill>
          <a:blip r:embed="rId3"/>
          <a:stretch/>
        </p:blipFill>
        <p:spPr>
          <a:xfrm>
            <a:off x="1847160" y="3087720"/>
            <a:ext cx="807840" cy="807840"/>
          </a:xfrm>
          <a:prstGeom prst="rect">
            <a:avLst/>
          </a:prstGeom>
          <a:ln>
            <a:noFill/>
          </a:ln>
        </p:spPr>
      </p:pic>
      <p:pic>
        <p:nvPicPr>
          <p:cNvPr id="158" name="Picture 7"/>
          <p:cNvPicPr/>
          <p:nvPr/>
        </p:nvPicPr>
        <p:blipFill>
          <a:blip r:embed="rId4"/>
          <a:stretch/>
        </p:blipFill>
        <p:spPr>
          <a:xfrm>
            <a:off x="207720" y="3301920"/>
            <a:ext cx="1639080" cy="1639080"/>
          </a:xfrm>
          <a:prstGeom prst="rect">
            <a:avLst/>
          </a:prstGeom>
          <a:ln>
            <a:noFill/>
          </a:ln>
        </p:spPr>
      </p:pic>
      <p:pic>
        <p:nvPicPr>
          <p:cNvPr id="159" name="Picture 8"/>
          <p:cNvPicPr/>
          <p:nvPr/>
        </p:nvPicPr>
        <p:blipFill>
          <a:blip r:embed="rId5"/>
          <a:stretch/>
        </p:blipFill>
        <p:spPr>
          <a:xfrm>
            <a:off x="6862680" y="3832920"/>
            <a:ext cx="1777680" cy="1777680"/>
          </a:xfrm>
          <a:prstGeom prst="rect">
            <a:avLst/>
          </a:prstGeom>
          <a:ln>
            <a:noFill/>
          </a:ln>
        </p:spPr>
      </p:pic>
      <p:pic>
        <p:nvPicPr>
          <p:cNvPr id="160" name="Picture 9"/>
          <p:cNvPicPr/>
          <p:nvPr/>
        </p:nvPicPr>
        <p:blipFill>
          <a:blip r:embed="rId6"/>
          <a:stretch/>
        </p:blipFill>
        <p:spPr>
          <a:xfrm>
            <a:off x="6862680" y="2355120"/>
            <a:ext cx="1823760" cy="1823760"/>
          </a:xfrm>
          <a:prstGeom prst="rect">
            <a:avLst/>
          </a:prstGeom>
          <a:ln>
            <a:noFill/>
          </a:ln>
        </p:spPr>
      </p:pic>
      <p:sp>
        <p:nvSpPr>
          <p:cNvPr id="161" name="CustomShape 3"/>
          <p:cNvSpPr/>
          <p:nvPr/>
        </p:nvSpPr>
        <p:spPr>
          <a:xfrm>
            <a:off x="2055240" y="3994560"/>
            <a:ext cx="3740400" cy="369000"/>
          </a:xfrm>
          <a:prstGeom prst="rightArrow">
            <a:avLst>
              <a:gd name="adj1" fmla="val 50000"/>
              <a:gd name="adj2" fmla="val 50000"/>
            </a:avLst>
          </a:prstGeom>
          <a:gradFill>
            <a:gsLst>
              <a:gs pos="0">
                <a:srgbClr val="3E7FCC"/>
              </a:gs>
              <a:gs pos="100000">
                <a:srgbClr val="A4C1FF"/>
              </a:gs>
            </a:gsLst>
            <a:lin ang="16200000"/>
          </a:gradFill>
          <a:ln w="9360">
            <a:solidFill>
              <a:srgbClr val="4A7EBB"/>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162" name="CustomShape 4"/>
          <p:cNvSpPr/>
          <p:nvPr/>
        </p:nvSpPr>
        <p:spPr>
          <a:xfrm rot="10800000">
            <a:off x="2022616" y="5100098"/>
            <a:ext cx="3773024" cy="465861"/>
          </a:xfrm>
          <a:prstGeom prst="rightArrow">
            <a:avLst>
              <a:gd name="adj1" fmla="val 50000"/>
              <a:gd name="adj2" fmla="val 50000"/>
            </a:avLst>
          </a:prstGeom>
          <a:solidFill>
            <a:srgbClr val="77933C"/>
          </a:solidFill>
          <a:ln w="9360">
            <a:solidFill>
              <a:srgbClr val="4A7EBB"/>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163" name="CustomShape 5"/>
          <p:cNvSpPr/>
          <p:nvPr/>
        </p:nvSpPr>
        <p:spPr>
          <a:xfrm rot="10800000">
            <a:off x="6336934" y="2963087"/>
            <a:ext cx="523800" cy="346320"/>
          </a:xfrm>
          <a:prstGeom prst="rightArrow">
            <a:avLst>
              <a:gd name="adj1" fmla="val 50000"/>
              <a:gd name="adj2" fmla="val 50000"/>
            </a:avLst>
          </a:prstGeom>
          <a:solidFill>
            <a:srgbClr val="800000"/>
          </a:solidFill>
          <a:ln w="9360">
            <a:solidFill>
              <a:srgbClr val="4A7EBB"/>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pic>
        <p:nvPicPr>
          <p:cNvPr id="164" name="Picture 12"/>
          <p:cNvPicPr/>
          <p:nvPr/>
        </p:nvPicPr>
        <p:blipFill>
          <a:blip r:embed="rId7"/>
          <a:stretch/>
        </p:blipFill>
        <p:spPr>
          <a:xfrm>
            <a:off x="5460480" y="2735280"/>
            <a:ext cx="704520" cy="704520"/>
          </a:xfrm>
          <a:prstGeom prst="rect">
            <a:avLst/>
          </a:prstGeom>
          <a:ln>
            <a:noFill/>
          </a:ln>
        </p:spPr>
      </p:pic>
      <p:sp>
        <p:nvSpPr>
          <p:cNvPr id="165" name="CustomShape 6"/>
          <p:cNvSpPr/>
          <p:nvPr/>
        </p:nvSpPr>
        <p:spPr>
          <a:xfrm>
            <a:off x="3036240" y="3584520"/>
            <a:ext cx="1539000" cy="577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3200" b="1" strike="noStrike" spc="-1">
                <a:solidFill>
                  <a:srgbClr val="000000"/>
                </a:solidFill>
                <a:uFill>
                  <a:solidFill>
                    <a:srgbClr val="FFFFFF"/>
                  </a:solidFill>
                </a:uFill>
                <a:latin typeface="Calibri"/>
              </a:rPr>
              <a:t>PING?</a:t>
            </a:r>
            <a:endParaRPr lang="en-US" sz="1800" b="0" strike="noStrike" spc="-1">
              <a:solidFill>
                <a:srgbClr val="000000"/>
              </a:solidFill>
              <a:uFill>
                <a:solidFill>
                  <a:srgbClr val="FFFFFF"/>
                </a:solidFill>
              </a:uFill>
              <a:latin typeface="Arial"/>
            </a:endParaRPr>
          </a:p>
        </p:txBody>
      </p:sp>
      <p:sp>
        <p:nvSpPr>
          <p:cNvPr id="166" name="CustomShape 7"/>
          <p:cNvSpPr/>
          <p:nvPr/>
        </p:nvSpPr>
        <p:spPr>
          <a:xfrm>
            <a:off x="1224000" y="5006499"/>
            <a:ext cx="1027080" cy="577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3200" b="1" strike="noStrike" spc="-1" dirty="0">
                <a:solidFill>
                  <a:srgbClr val="000000"/>
                </a:solidFill>
                <a:uFill>
                  <a:solidFill>
                    <a:srgbClr val="FFFFFF"/>
                  </a:solidFill>
                </a:uFill>
                <a:latin typeface="Calibri"/>
              </a:rPr>
              <a:t>OK!</a:t>
            </a:r>
            <a:endParaRPr lang="en-US" sz="1800" b="0" strike="noStrike" spc="-1" dirty="0">
              <a:solidFill>
                <a:srgbClr val="000000"/>
              </a:solidFill>
              <a:uFill>
                <a:solidFill>
                  <a:srgbClr val="FFFFFF"/>
                </a:solidFill>
              </a:uFill>
              <a:latin typeface="Arial"/>
            </a:endParaRPr>
          </a:p>
        </p:txBody>
      </p:sp>
      <p:pic>
        <p:nvPicPr>
          <p:cNvPr id="168" name="Image 15"/>
          <p:cNvPicPr/>
          <p:nvPr/>
        </p:nvPicPr>
        <p:blipFill>
          <a:blip r:embed="rId8"/>
          <a:stretch/>
        </p:blipFill>
        <p:spPr>
          <a:xfrm>
            <a:off x="8287560" y="34560"/>
            <a:ext cx="821520" cy="867600"/>
          </a:xfrm>
          <a:prstGeom prst="rect">
            <a:avLst/>
          </a:prstGeom>
          <a:ln>
            <a:noFill/>
          </a:ln>
        </p:spPr>
      </p:pic>
      <p:sp>
        <p:nvSpPr>
          <p:cNvPr id="16" name="CustomShape 8"/>
          <p:cNvSpPr/>
          <p:nvPr/>
        </p:nvSpPr>
        <p:spPr>
          <a:xfrm rot="16200000">
            <a:off x="-3155580" y="3444660"/>
            <a:ext cx="6568560" cy="257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b="0" i="1" strike="noStrike" spc="-1">
                <a:solidFill>
                  <a:srgbClr val="D9D9D9"/>
                </a:solidFill>
                <a:uFill>
                  <a:solidFill>
                    <a:srgbClr val="FFFFFF"/>
                  </a:solidFill>
                </a:uFill>
                <a:latin typeface="Calibri"/>
              </a:rPr>
              <a:t>Advanced Network Game – © Securitymadein.lu – M. Farcot – Licensed Under CC BY SA 4.0</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Shape 1"/>
          <p:cNvSpPr txBox="1"/>
          <p:nvPr/>
        </p:nvSpPr>
        <p:spPr>
          <a:xfrm>
            <a:off x="457200" y="274680"/>
            <a:ext cx="8229240" cy="1142640"/>
          </a:xfrm>
          <a:prstGeom prst="rect">
            <a:avLst/>
          </a:prstGeom>
          <a:noFill/>
          <a:ln>
            <a:noFill/>
          </a:ln>
        </p:spPr>
        <p:txBody>
          <a:bodyPr anchor="ctr"/>
          <a:lstStyle/>
          <a:p>
            <a:pPr>
              <a:lnSpc>
                <a:spcPct val="100000"/>
              </a:lnSpc>
            </a:pPr>
            <a:r>
              <a:rPr lang="en-US" sz="4400" b="0" strike="noStrike" spc="-1">
                <a:solidFill>
                  <a:srgbClr val="000000"/>
                </a:solidFill>
                <a:uFill>
                  <a:solidFill>
                    <a:srgbClr val="FFFFFF"/>
                  </a:solidFill>
                </a:uFill>
                <a:latin typeface="Calibri"/>
              </a:rPr>
              <a:t>Ping Game/ Jeu du Ping/ Ping-Spiel</a:t>
            </a:r>
            <a:endParaRPr lang="en-US" sz="1800" b="0" strike="noStrike" spc="-1">
              <a:solidFill>
                <a:srgbClr val="000000"/>
              </a:solidFill>
              <a:uFill>
                <a:solidFill>
                  <a:srgbClr val="FFFFFF"/>
                </a:solidFill>
              </a:uFill>
              <a:latin typeface="Calibri"/>
            </a:endParaRPr>
          </a:p>
        </p:txBody>
      </p:sp>
      <p:sp>
        <p:nvSpPr>
          <p:cNvPr id="170" name="CustomShape 2"/>
          <p:cNvSpPr/>
          <p:nvPr/>
        </p:nvSpPr>
        <p:spPr>
          <a:xfrm>
            <a:off x="-2008800" y="3832920"/>
            <a:ext cx="184320" cy="369000"/>
          </a:xfrm>
          <a:prstGeom prst="rect">
            <a:avLst/>
          </a:prstGeom>
          <a:noFill/>
          <a:ln>
            <a:noFill/>
          </a:ln>
        </p:spPr>
        <p:style>
          <a:lnRef idx="0">
            <a:scrgbClr r="0" g="0" b="0"/>
          </a:lnRef>
          <a:fillRef idx="0">
            <a:scrgbClr r="0" g="0" b="0"/>
          </a:fillRef>
          <a:effectRef idx="0">
            <a:scrgbClr r="0" g="0" b="0"/>
          </a:effectRef>
          <a:fontRef idx="minor"/>
        </p:style>
      </p:sp>
      <p:pic>
        <p:nvPicPr>
          <p:cNvPr id="172" name="Image 15"/>
          <p:cNvPicPr/>
          <p:nvPr/>
        </p:nvPicPr>
        <p:blipFill>
          <a:blip r:embed="rId3"/>
          <a:stretch/>
        </p:blipFill>
        <p:spPr>
          <a:xfrm>
            <a:off x="8287560" y="34560"/>
            <a:ext cx="821520" cy="867600"/>
          </a:xfrm>
          <a:prstGeom prst="rect">
            <a:avLst/>
          </a:prstGeom>
          <a:ln>
            <a:noFill/>
          </a:ln>
        </p:spPr>
      </p:pic>
      <p:pic>
        <p:nvPicPr>
          <p:cNvPr id="173" name="Image 2"/>
          <p:cNvPicPr/>
          <p:nvPr/>
        </p:nvPicPr>
        <p:blipFill>
          <a:blip r:embed="rId4"/>
          <a:stretch/>
        </p:blipFill>
        <p:spPr>
          <a:xfrm>
            <a:off x="2153520" y="1482840"/>
            <a:ext cx="6654960" cy="5374800"/>
          </a:xfrm>
          <a:prstGeom prst="rect">
            <a:avLst/>
          </a:prstGeom>
          <a:ln>
            <a:noFill/>
          </a:ln>
        </p:spPr>
      </p:pic>
      <p:sp>
        <p:nvSpPr>
          <p:cNvPr id="7" name="CustomShape 8"/>
          <p:cNvSpPr/>
          <p:nvPr/>
        </p:nvSpPr>
        <p:spPr>
          <a:xfrm rot="16200000">
            <a:off x="-3155580" y="3444660"/>
            <a:ext cx="6568560" cy="257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b="0" i="1" strike="noStrike" spc="-1">
                <a:solidFill>
                  <a:srgbClr val="D9D9D9"/>
                </a:solidFill>
                <a:uFill>
                  <a:solidFill>
                    <a:srgbClr val="FFFFFF"/>
                  </a:solidFill>
                </a:uFill>
                <a:latin typeface="Calibri"/>
              </a:rPr>
              <a:t>Advanced Network Game – © Securitymadein.lu – M. Farcot – Licensed Under CC BY SA 4.0</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TextShape 1"/>
          <p:cNvSpPr txBox="1"/>
          <p:nvPr/>
        </p:nvSpPr>
        <p:spPr>
          <a:xfrm>
            <a:off x="457200" y="274680"/>
            <a:ext cx="8229240" cy="1142640"/>
          </a:xfrm>
          <a:prstGeom prst="rect">
            <a:avLst/>
          </a:prstGeom>
          <a:noFill/>
          <a:ln>
            <a:noFill/>
          </a:ln>
        </p:spPr>
        <p:txBody>
          <a:bodyPr anchor="ctr"/>
          <a:lstStyle/>
          <a:p>
            <a:pPr>
              <a:lnSpc>
                <a:spcPct val="100000"/>
              </a:lnSpc>
            </a:pPr>
            <a:r>
              <a:rPr lang="en-US" sz="4400" b="0" strike="noStrike" spc="-1">
                <a:solidFill>
                  <a:srgbClr val="000000"/>
                </a:solidFill>
                <a:uFill>
                  <a:solidFill>
                    <a:srgbClr val="FFFFFF"/>
                  </a:solidFill>
                </a:uFill>
                <a:latin typeface="Calibri"/>
              </a:rPr>
              <a:t>HTTP/HTTPS</a:t>
            </a:r>
            <a:endParaRPr lang="en-US" sz="1800" b="0" strike="noStrike" spc="-1">
              <a:solidFill>
                <a:srgbClr val="000000"/>
              </a:solidFill>
              <a:uFill>
                <a:solidFill>
                  <a:srgbClr val="FFFFFF"/>
                </a:solidFill>
              </a:uFill>
              <a:latin typeface="Calibri"/>
            </a:endParaRPr>
          </a:p>
        </p:txBody>
      </p:sp>
      <p:pic>
        <p:nvPicPr>
          <p:cNvPr id="176" name="Image 19"/>
          <p:cNvPicPr/>
          <p:nvPr/>
        </p:nvPicPr>
        <p:blipFill>
          <a:blip r:embed="rId3"/>
          <a:stretch/>
        </p:blipFill>
        <p:spPr>
          <a:xfrm>
            <a:off x="8287560" y="34560"/>
            <a:ext cx="821520" cy="867600"/>
          </a:xfrm>
          <a:prstGeom prst="rect">
            <a:avLst/>
          </a:prstGeom>
          <a:ln>
            <a:noFill/>
          </a:ln>
        </p:spPr>
      </p:pic>
      <p:pic>
        <p:nvPicPr>
          <p:cNvPr id="177" name="Image 25"/>
          <p:cNvPicPr/>
          <p:nvPr/>
        </p:nvPicPr>
        <p:blipFill>
          <a:blip r:embed="rId4"/>
          <a:stretch/>
        </p:blipFill>
        <p:spPr>
          <a:xfrm>
            <a:off x="3852360" y="3218040"/>
            <a:ext cx="5291280" cy="3639600"/>
          </a:xfrm>
          <a:prstGeom prst="rect">
            <a:avLst/>
          </a:prstGeom>
          <a:ln>
            <a:noFill/>
          </a:ln>
        </p:spPr>
      </p:pic>
      <p:sp>
        <p:nvSpPr>
          <p:cNvPr id="6" name="CustomShape 8"/>
          <p:cNvSpPr/>
          <p:nvPr/>
        </p:nvSpPr>
        <p:spPr>
          <a:xfrm rot="16200000">
            <a:off x="-3155580" y="3444660"/>
            <a:ext cx="6568560" cy="257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b="0" i="1" strike="noStrike" spc="-1">
                <a:solidFill>
                  <a:srgbClr val="D9D9D9"/>
                </a:solidFill>
                <a:uFill>
                  <a:solidFill>
                    <a:srgbClr val="FFFFFF"/>
                  </a:solidFill>
                </a:uFill>
                <a:latin typeface="Calibri"/>
              </a:rPr>
              <a:t>Advanced Network Game – © Securitymadein.lu – M. Farcot – Licensed Under CC BY SA 4.0</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 name="Picture 6"/>
          <p:cNvPicPr/>
          <p:nvPr/>
        </p:nvPicPr>
        <p:blipFill>
          <a:blip r:embed="rId3"/>
          <a:stretch/>
        </p:blipFill>
        <p:spPr>
          <a:xfrm>
            <a:off x="390600" y="1450800"/>
            <a:ext cx="4732200" cy="1306080"/>
          </a:xfrm>
          <a:prstGeom prst="rect">
            <a:avLst/>
          </a:prstGeom>
          <a:ln w="88920">
            <a:solidFill>
              <a:srgbClr val="FFFFFF"/>
            </a:solidFill>
            <a:miter/>
          </a:ln>
          <a:effectLst>
            <a:outerShdw dist="18000" dir="5400000">
              <a:srgbClr val="000000">
                <a:alpha val="40000"/>
              </a:srgbClr>
            </a:outerShdw>
          </a:effectLst>
        </p:spPr>
      </p:pic>
      <p:sp>
        <p:nvSpPr>
          <p:cNvPr id="179" name="TextShape 1"/>
          <p:cNvSpPr txBox="1"/>
          <p:nvPr/>
        </p:nvSpPr>
        <p:spPr>
          <a:xfrm>
            <a:off x="457200" y="274680"/>
            <a:ext cx="8229240" cy="1142640"/>
          </a:xfrm>
          <a:prstGeom prst="rect">
            <a:avLst/>
          </a:prstGeom>
          <a:noFill/>
          <a:ln>
            <a:noFill/>
          </a:ln>
        </p:spPr>
        <p:txBody>
          <a:bodyPr anchor="ctr"/>
          <a:lstStyle/>
          <a:p>
            <a:pPr>
              <a:lnSpc>
                <a:spcPct val="100000"/>
              </a:lnSpc>
            </a:pPr>
            <a:r>
              <a:rPr lang="en-US" sz="4400" b="0" strike="noStrike" spc="-1">
                <a:solidFill>
                  <a:srgbClr val="000000"/>
                </a:solidFill>
                <a:uFill>
                  <a:solidFill>
                    <a:srgbClr val="FFFFFF"/>
                  </a:solidFill>
                </a:uFill>
                <a:latin typeface="Calibri"/>
              </a:rPr>
              <a:t>HTTP/HTTPS</a:t>
            </a:r>
            <a:endParaRPr lang="en-US" sz="1800" b="0" strike="noStrike" spc="-1">
              <a:solidFill>
                <a:srgbClr val="000000"/>
              </a:solidFill>
              <a:uFill>
                <a:solidFill>
                  <a:srgbClr val="FFFFFF"/>
                </a:solidFill>
              </a:uFill>
              <a:latin typeface="Calibri"/>
            </a:endParaRPr>
          </a:p>
        </p:txBody>
      </p:sp>
      <p:pic>
        <p:nvPicPr>
          <p:cNvPr id="180" name="Picture 3"/>
          <p:cNvPicPr/>
          <p:nvPr/>
        </p:nvPicPr>
        <p:blipFill>
          <a:blip r:embed="rId4"/>
          <a:stretch/>
        </p:blipFill>
        <p:spPr>
          <a:xfrm>
            <a:off x="390600" y="4349880"/>
            <a:ext cx="5246280" cy="1341720"/>
          </a:xfrm>
          <a:prstGeom prst="rect">
            <a:avLst/>
          </a:prstGeom>
          <a:ln w="88920">
            <a:solidFill>
              <a:srgbClr val="FFFFFF"/>
            </a:solidFill>
            <a:miter/>
          </a:ln>
          <a:effectLst>
            <a:outerShdw dist="18000" dir="5400000">
              <a:srgbClr val="000000">
                <a:alpha val="40000"/>
              </a:srgbClr>
            </a:outerShdw>
          </a:effectLst>
        </p:spPr>
      </p:pic>
      <p:sp>
        <p:nvSpPr>
          <p:cNvPr id="181" name="CustomShape 2"/>
          <p:cNvSpPr/>
          <p:nvPr/>
        </p:nvSpPr>
        <p:spPr>
          <a:xfrm>
            <a:off x="1755000" y="4419360"/>
            <a:ext cx="1523520" cy="937440"/>
          </a:xfrm>
          <a:prstGeom prst="rect">
            <a:avLst/>
          </a:prstGeom>
          <a:noFill/>
          <a:ln w="28440">
            <a:solidFill>
              <a:srgbClr val="800000"/>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pic>
        <p:nvPicPr>
          <p:cNvPr id="182" name="Picture 15"/>
          <p:cNvPicPr/>
          <p:nvPr/>
        </p:nvPicPr>
        <p:blipFill>
          <a:blip r:embed="rId5"/>
          <a:stretch/>
        </p:blipFill>
        <p:spPr>
          <a:xfrm>
            <a:off x="6577200" y="911160"/>
            <a:ext cx="1869480" cy="1869480"/>
          </a:xfrm>
          <a:prstGeom prst="rect">
            <a:avLst/>
          </a:prstGeom>
          <a:ln>
            <a:noFill/>
          </a:ln>
        </p:spPr>
      </p:pic>
      <p:pic>
        <p:nvPicPr>
          <p:cNvPr id="183" name="Picture 16"/>
          <p:cNvPicPr/>
          <p:nvPr/>
        </p:nvPicPr>
        <p:blipFill>
          <a:blip r:embed="rId6"/>
          <a:stretch/>
        </p:blipFill>
        <p:spPr>
          <a:xfrm>
            <a:off x="6903720" y="3831480"/>
            <a:ext cx="1823760" cy="1823760"/>
          </a:xfrm>
          <a:prstGeom prst="rect">
            <a:avLst/>
          </a:prstGeom>
          <a:ln>
            <a:noFill/>
          </a:ln>
        </p:spPr>
      </p:pic>
      <p:sp>
        <p:nvSpPr>
          <p:cNvPr id="184" name="CustomShape 3"/>
          <p:cNvSpPr/>
          <p:nvPr/>
        </p:nvSpPr>
        <p:spPr>
          <a:xfrm>
            <a:off x="5911200" y="4825800"/>
            <a:ext cx="905400" cy="530640"/>
          </a:xfrm>
          <a:prstGeom prst="rightArrow">
            <a:avLst>
              <a:gd name="adj1" fmla="val 50000"/>
              <a:gd name="adj2" fmla="val 50000"/>
            </a:avLst>
          </a:prstGeom>
          <a:gradFill>
            <a:gsLst>
              <a:gs pos="0">
                <a:srgbClr val="3E7FCC"/>
              </a:gs>
              <a:gs pos="100000">
                <a:srgbClr val="A4C1FF"/>
              </a:gs>
            </a:gsLst>
            <a:lin ang="16200000"/>
          </a:gradFill>
          <a:ln w="9360">
            <a:solidFill>
              <a:srgbClr val="4A7EBB"/>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185" name="CustomShape 4"/>
          <p:cNvSpPr/>
          <p:nvPr/>
        </p:nvSpPr>
        <p:spPr>
          <a:xfrm>
            <a:off x="5469480" y="1794960"/>
            <a:ext cx="905400" cy="530640"/>
          </a:xfrm>
          <a:prstGeom prst="rightArrow">
            <a:avLst>
              <a:gd name="adj1" fmla="val 50000"/>
              <a:gd name="adj2" fmla="val 50000"/>
            </a:avLst>
          </a:prstGeom>
          <a:gradFill>
            <a:gsLst>
              <a:gs pos="0">
                <a:srgbClr val="3E7FCC"/>
              </a:gs>
              <a:gs pos="100000">
                <a:srgbClr val="A4C1FF"/>
              </a:gs>
            </a:gsLst>
            <a:lin ang="16200000"/>
          </a:gradFill>
          <a:ln w="9360">
            <a:solidFill>
              <a:srgbClr val="4A7EBB"/>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pic>
        <p:nvPicPr>
          <p:cNvPr id="186" name="Picture 18"/>
          <p:cNvPicPr/>
          <p:nvPr/>
        </p:nvPicPr>
        <p:blipFill>
          <a:blip r:embed="rId7"/>
          <a:stretch/>
        </p:blipFill>
        <p:spPr>
          <a:xfrm>
            <a:off x="7491600" y="2104920"/>
            <a:ext cx="1176840" cy="1176840"/>
          </a:xfrm>
          <a:prstGeom prst="rect">
            <a:avLst/>
          </a:prstGeom>
          <a:ln>
            <a:noFill/>
          </a:ln>
        </p:spPr>
      </p:pic>
      <p:pic>
        <p:nvPicPr>
          <p:cNvPr id="187" name="Picture 22"/>
          <p:cNvPicPr/>
          <p:nvPr/>
        </p:nvPicPr>
        <p:blipFill>
          <a:blip r:embed="rId7"/>
          <a:stretch/>
        </p:blipFill>
        <p:spPr>
          <a:xfrm>
            <a:off x="7668000" y="5321520"/>
            <a:ext cx="1176840" cy="1176840"/>
          </a:xfrm>
          <a:prstGeom prst="rect">
            <a:avLst/>
          </a:prstGeom>
          <a:ln>
            <a:noFill/>
          </a:ln>
        </p:spPr>
      </p:pic>
      <p:sp>
        <p:nvSpPr>
          <p:cNvPr id="188" name="CustomShape 5"/>
          <p:cNvSpPr/>
          <p:nvPr/>
        </p:nvSpPr>
        <p:spPr>
          <a:xfrm>
            <a:off x="8424360" y="1406880"/>
            <a:ext cx="638280" cy="1004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6000" b="0" strike="noStrike" spc="-1">
                <a:solidFill>
                  <a:srgbClr val="77933C"/>
                </a:solidFill>
                <a:uFill>
                  <a:solidFill>
                    <a:srgbClr val="FFFFFF"/>
                  </a:solidFill>
                </a:uFill>
                <a:latin typeface="Wingdings"/>
                <a:ea typeface="Wingdings"/>
              </a:rPr>
              <a:t></a:t>
            </a:r>
            <a:endParaRPr lang="en-US" sz="1800" b="0" strike="noStrike" spc="-1">
              <a:solidFill>
                <a:srgbClr val="000000"/>
              </a:solidFill>
              <a:uFill>
                <a:solidFill>
                  <a:srgbClr val="FFFFFF"/>
                </a:solidFill>
              </a:uFill>
              <a:latin typeface="Arial"/>
            </a:endParaRPr>
          </a:p>
        </p:txBody>
      </p:sp>
      <p:sp>
        <p:nvSpPr>
          <p:cNvPr id="189" name="CustomShape 6"/>
          <p:cNvSpPr/>
          <p:nvPr/>
        </p:nvSpPr>
        <p:spPr>
          <a:xfrm>
            <a:off x="8504280" y="4543560"/>
            <a:ext cx="638280" cy="1004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6000" b="0" strike="noStrike" spc="-1">
                <a:solidFill>
                  <a:srgbClr val="632523"/>
                </a:solidFill>
                <a:uFill>
                  <a:solidFill>
                    <a:srgbClr val="FFFFFF"/>
                  </a:solidFill>
                </a:uFill>
                <a:latin typeface="Wingdings"/>
                <a:ea typeface="Wingdings"/>
              </a:rPr>
              <a:t></a:t>
            </a:r>
            <a:endParaRPr lang="en-US" sz="1800" b="0" strike="noStrike" spc="-1">
              <a:solidFill>
                <a:srgbClr val="000000"/>
              </a:solidFill>
              <a:uFill>
                <a:solidFill>
                  <a:srgbClr val="FFFFFF"/>
                </a:solidFill>
              </a:uFill>
              <a:latin typeface="Arial"/>
            </a:endParaRPr>
          </a:p>
        </p:txBody>
      </p:sp>
      <p:pic>
        <p:nvPicPr>
          <p:cNvPr id="191" name="Image 19"/>
          <p:cNvPicPr/>
          <p:nvPr/>
        </p:nvPicPr>
        <p:blipFill>
          <a:blip r:embed="rId8"/>
          <a:stretch/>
        </p:blipFill>
        <p:spPr>
          <a:xfrm>
            <a:off x="8287560" y="34560"/>
            <a:ext cx="821520" cy="867600"/>
          </a:xfrm>
          <a:prstGeom prst="rect">
            <a:avLst/>
          </a:prstGeom>
          <a:ln>
            <a:noFill/>
          </a:ln>
        </p:spPr>
      </p:pic>
      <p:sp>
        <p:nvSpPr>
          <p:cNvPr id="16" name="CustomShape 8"/>
          <p:cNvSpPr/>
          <p:nvPr/>
        </p:nvSpPr>
        <p:spPr>
          <a:xfrm rot="16200000">
            <a:off x="-3155580" y="3444660"/>
            <a:ext cx="6568560" cy="257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b="0" i="1" strike="noStrike" spc="-1">
                <a:solidFill>
                  <a:srgbClr val="D9D9D9"/>
                </a:solidFill>
                <a:uFill>
                  <a:solidFill>
                    <a:srgbClr val="FFFFFF"/>
                  </a:solidFill>
                </a:uFill>
                <a:latin typeface="Calibri"/>
              </a:rPr>
              <a:t>Advanced Network Game – © Securitymadein.lu – M. Farcot – Licensed Under CC BY SA 4.0</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TextShape 1"/>
          <p:cNvSpPr txBox="1"/>
          <p:nvPr/>
        </p:nvSpPr>
        <p:spPr>
          <a:xfrm>
            <a:off x="457200" y="274680"/>
            <a:ext cx="8229240" cy="1142640"/>
          </a:xfrm>
          <a:prstGeom prst="rect">
            <a:avLst/>
          </a:prstGeom>
          <a:noFill/>
          <a:ln>
            <a:noFill/>
          </a:ln>
        </p:spPr>
        <p:txBody>
          <a:bodyPr anchor="ctr"/>
          <a:lstStyle/>
          <a:p>
            <a:pPr>
              <a:lnSpc>
                <a:spcPct val="100000"/>
              </a:lnSpc>
            </a:pPr>
            <a:r>
              <a:rPr lang="en-US" sz="4400" b="0" strike="noStrike" spc="-1" dirty="0" smtClean="0">
                <a:solidFill>
                  <a:srgbClr val="000000"/>
                </a:solidFill>
                <a:uFill>
                  <a:solidFill>
                    <a:srgbClr val="FFFFFF"/>
                  </a:solidFill>
                </a:uFill>
                <a:latin typeface="Calibri"/>
              </a:rPr>
              <a:t>Server Game / </a:t>
            </a:r>
            <a:r>
              <a:rPr lang="en-US" sz="4400" b="0" strike="noStrike" spc="-1" dirty="0" err="1" smtClean="0">
                <a:solidFill>
                  <a:srgbClr val="000000"/>
                </a:solidFill>
                <a:uFill>
                  <a:solidFill>
                    <a:srgbClr val="FFFFFF"/>
                  </a:solidFill>
                </a:uFill>
                <a:latin typeface="Calibri"/>
              </a:rPr>
              <a:t>Jeu</a:t>
            </a:r>
            <a:r>
              <a:rPr lang="en-US" sz="4400" b="0" strike="noStrike" spc="-1" dirty="0" smtClean="0">
                <a:solidFill>
                  <a:srgbClr val="000000"/>
                </a:solidFill>
                <a:uFill>
                  <a:solidFill>
                    <a:srgbClr val="FFFFFF"/>
                  </a:solidFill>
                </a:uFill>
                <a:latin typeface="Calibri"/>
              </a:rPr>
              <a:t> du </a:t>
            </a:r>
            <a:r>
              <a:rPr lang="en-US" sz="4400" b="0" strike="noStrike" spc="-1" dirty="0" err="1" smtClean="0">
                <a:solidFill>
                  <a:srgbClr val="000000"/>
                </a:solidFill>
                <a:uFill>
                  <a:solidFill>
                    <a:srgbClr val="FFFFFF"/>
                  </a:solidFill>
                </a:uFill>
                <a:latin typeface="Calibri"/>
              </a:rPr>
              <a:t>serveur</a:t>
            </a:r>
            <a:r>
              <a:rPr lang="en-US" sz="4400" b="0" strike="noStrike" spc="-1" dirty="0" smtClean="0">
                <a:solidFill>
                  <a:srgbClr val="000000"/>
                </a:solidFill>
                <a:uFill>
                  <a:solidFill>
                    <a:srgbClr val="FFFFFF"/>
                  </a:solidFill>
                </a:uFill>
                <a:latin typeface="Calibri"/>
              </a:rPr>
              <a:t>/ Server Spiel</a:t>
            </a:r>
            <a:endParaRPr lang="en-US" sz="1800" b="0" strike="noStrike" spc="-1" dirty="0">
              <a:solidFill>
                <a:srgbClr val="000000"/>
              </a:solidFill>
              <a:uFill>
                <a:solidFill>
                  <a:srgbClr val="FFFFFF"/>
                </a:solidFill>
              </a:uFill>
              <a:latin typeface="Calibri"/>
            </a:endParaRPr>
          </a:p>
        </p:txBody>
      </p:sp>
      <p:pic>
        <p:nvPicPr>
          <p:cNvPr id="212" name="Image 22"/>
          <p:cNvPicPr/>
          <p:nvPr/>
        </p:nvPicPr>
        <p:blipFill>
          <a:blip r:embed="rId3"/>
          <a:stretch/>
        </p:blipFill>
        <p:spPr>
          <a:xfrm>
            <a:off x="8287560" y="34560"/>
            <a:ext cx="821520" cy="867600"/>
          </a:xfrm>
          <a:prstGeom prst="rect">
            <a:avLst/>
          </a:prstGeom>
          <a:ln>
            <a:noFill/>
          </a:ln>
        </p:spPr>
      </p:pic>
      <p:sp>
        <p:nvSpPr>
          <p:cNvPr id="23" name="CustomShape 8"/>
          <p:cNvSpPr/>
          <p:nvPr/>
        </p:nvSpPr>
        <p:spPr>
          <a:xfrm rot="16200000">
            <a:off x="-3155580" y="3444660"/>
            <a:ext cx="6568560" cy="257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b="0" i="1" strike="noStrike" spc="-1">
                <a:solidFill>
                  <a:srgbClr val="D9D9D9"/>
                </a:solidFill>
                <a:uFill>
                  <a:solidFill>
                    <a:srgbClr val="FFFFFF"/>
                  </a:solidFill>
                </a:uFill>
                <a:latin typeface="Calibri"/>
              </a:rPr>
              <a:t>Advanced Network Game – © Securitymadein.lu – M. Farcot – Licensed Under CC BY SA 4.0</a:t>
            </a:r>
            <a:endParaRPr lang="en-US" sz="1800" b="0" strike="noStrike" spc="-1">
              <a:solidFill>
                <a:srgbClr val="000000"/>
              </a:solidFill>
              <a:uFill>
                <a:solidFill>
                  <a:srgbClr val="FFFFFF"/>
                </a:solidFill>
              </a:uFill>
              <a:latin typeface="Arial"/>
            </a:endParaRPr>
          </a:p>
        </p:txBody>
      </p:sp>
      <p:pic>
        <p:nvPicPr>
          <p:cNvPr id="2" name="Image 1"/>
          <p:cNvPicPr>
            <a:picLocks noChangeAspect="1"/>
          </p:cNvPicPr>
          <p:nvPr/>
        </p:nvPicPr>
        <p:blipFill>
          <a:blip r:embed="rId4"/>
          <a:stretch>
            <a:fillRect/>
          </a:stretch>
        </p:blipFill>
        <p:spPr>
          <a:xfrm>
            <a:off x="257401" y="1941341"/>
            <a:ext cx="3435941" cy="4747846"/>
          </a:xfrm>
          <a:prstGeom prst="rect">
            <a:avLst/>
          </a:prstGeom>
        </p:spPr>
      </p:pic>
      <p:pic>
        <p:nvPicPr>
          <p:cNvPr id="3" name="Image 2"/>
          <p:cNvPicPr>
            <a:picLocks noChangeAspect="1"/>
          </p:cNvPicPr>
          <p:nvPr/>
        </p:nvPicPr>
        <p:blipFill>
          <a:blip r:embed="rId5"/>
          <a:stretch>
            <a:fillRect/>
          </a:stretch>
        </p:blipFill>
        <p:spPr>
          <a:xfrm>
            <a:off x="5438430" y="1772528"/>
            <a:ext cx="3558108" cy="4916659"/>
          </a:xfrm>
          <a:prstGeom prst="rect">
            <a:avLst/>
          </a:prstGeom>
        </p:spPr>
      </p:pic>
      <p:sp>
        <p:nvSpPr>
          <p:cNvPr id="26" name="CustomShape 3"/>
          <p:cNvSpPr/>
          <p:nvPr/>
        </p:nvSpPr>
        <p:spPr>
          <a:xfrm>
            <a:off x="4119120" y="4049944"/>
            <a:ext cx="905400" cy="530640"/>
          </a:xfrm>
          <a:prstGeom prst="rightArrow">
            <a:avLst>
              <a:gd name="adj1" fmla="val 50000"/>
              <a:gd name="adj2" fmla="val 50000"/>
            </a:avLst>
          </a:prstGeom>
          <a:gradFill>
            <a:gsLst>
              <a:gs pos="0">
                <a:srgbClr val="3E7FCC"/>
              </a:gs>
              <a:gs pos="100000">
                <a:srgbClr val="A4C1FF"/>
              </a:gs>
            </a:gsLst>
            <a:lin ang="16200000"/>
          </a:gradFill>
          <a:ln w="9360">
            <a:solidFill>
              <a:srgbClr val="4A7EBB"/>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5" name="ZoneTexte 4"/>
          <p:cNvSpPr txBox="1"/>
          <p:nvPr/>
        </p:nvSpPr>
        <p:spPr>
          <a:xfrm>
            <a:off x="3693342" y="3509736"/>
            <a:ext cx="1659429" cy="369332"/>
          </a:xfrm>
          <a:prstGeom prst="rect">
            <a:avLst/>
          </a:prstGeom>
          <a:noFill/>
        </p:spPr>
        <p:txBody>
          <a:bodyPr wrap="none" rtlCol="0">
            <a:spAutoFit/>
          </a:bodyPr>
          <a:lstStyle/>
          <a:p>
            <a:r>
              <a:rPr lang="fr-FR" dirty="0" err="1" smtClean="0"/>
              <a:t>Load</a:t>
            </a:r>
            <a:r>
              <a:rPr lang="fr-FR" dirty="0" smtClean="0"/>
              <a:t> the page</a:t>
            </a:r>
            <a:endParaRPr lang="fr-FR" dirty="0"/>
          </a:p>
        </p:txBody>
      </p:sp>
    </p:spTree>
    <p:extLst>
      <p:ext uri="{BB962C8B-B14F-4D97-AF65-F5344CB8AC3E}">
        <p14:creationId xmlns:p14="http://schemas.microsoft.com/office/powerpoint/2010/main" val="23161671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TextShape 1"/>
          <p:cNvSpPr txBox="1"/>
          <p:nvPr/>
        </p:nvSpPr>
        <p:spPr>
          <a:xfrm>
            <a:off x="457200" y="274680"/>
            <a:ext cx="8229240" cy="1142640"/>
          </a:xfrm>
          <a:prstGeom prst="rect">
            <a:avLst/>
          </a:prstGeom>
          <a:noFill/>
          <a:ln>
            <a:noFill/>
          </a:ln>
        </p:spPr>
        <p:txBody>
          <a:bodyPr anchor="ctr"/>
          <a:lstStyle/>
          <a:p>
            <a:pPr>
              <a:lnSpc>
                <a:spcPct val="100000"/>
              </a:lnSpc>
            </a:pPr>
            <a:r>
              <a:rPr lang="en-US" sz="4400" b="0" strike="noStrike" spc="-1" dirty="0" smtClean="0">
                <a:solidFill>
                  <a:srgbClr val="000000"/>
                </a:solidFill>
                <a:uFill>
                  <a:solidFill>
                    <a:srgbClr val="FFFFFF"/>
                  </a:solidFill>
                </a:uFill>
                <a:latin typeface="Calibri"/>
              </a:rPr>
              <a:t>Server Game / </a:t>
            </a:r>
            <a:r>
              <a:rPr lang="en-US" sz="4400" b="0" strike="noStrike" spc="-1" dirty="0" err="1" smtClean="0">
                <a:solidFill>
                  <a:srgbClr val="000000"/>
                </a:solidFill>
                <a:uFill>
                  <a:solidFill>
                    <a:srgbClr val="FFFFFF"/>
                  </a:solidFill>
                </a:uFill>
                <a:latin typeface="Calibri"/>
              </a:rPr>
              <a:t>Jeu</a:t>
            </a:r>
            <a:r>
              <a:rPr lang="en-US" sz="4400" b="0" strike="noStrike" spc="-1" dirty="0" smtClean="0">
                <a:solidFill>
                  <a:srgbClr val="000000"/>
                </a:solidFill>
                <a:uFill>
                  <a:solidFill>
                    <a:srgbClr val="FFFFFF"/>
                  </a:solidFill>
                </a:uFill>
                <a:latin typeface="Calibri"/>
              </a:rPr>
              <a:t> du </a:t>
            </a:r>
            <a:r>
              <a:rPr lang="en-US" sz="4400" b="0" strike="noStrike" spc="-1" dirty="0" err="1" smtClean="0">
                <a:solidFill>
                  <a:srgbClr val="000000"/>
                </a:solidFill>
                <a:uFill>
                  <a:solidFill>
                    <a:srgbClr val="FFFFFF"/>
                  </a:solidFill>
                </a:uFill>
                <a:latin typeface="Calibri"/>
              </a:rPr>
              <a:t>serveur</a:t>
            </a:r>
            <a:r>
              <a:rPr lang="en-US" sz="4400" b="0" strike="noStrike" spc="-1" dirty="0" smtClean="0">
                <a:solidFill>
                  <a:srgbClr val="000000"/>
                </a:solidFill>
                <a:uFill>
                  <a:solidFill>
                    <a:srgbClr val="FFFFFF"/>
                  </a:solidFill>
                </a:uFill>
                <a:latin typeface="Calibri"/>
              </a:rPr>
              <a:t>/ Server Spiel</a:t>
            </a:r>
            <a:endParaRPr lang="en-US" sz="1800" b="0" strike="noStrike" spc="-1" dirty="0">
              <a:solidFill>
                <a:srgbClr val="000000"/>
              </a:solidFill>
              <a:uFill>
                <a:solidFill>
                  <a:srgbClr val="FFFFFF"/>
                </a:solidFill>
              </a:uFill>
              <a:latin typeface="Calibri"/>
            </a:endParaRPr>
          </a:p>
        </p:txBody>
      </p:sp>
      <p:pic>
        <p:nvPicPr>
          <p:cNvPr id="212" name="Image 22"/>
          <p:cNvPicPr/>
          <p:nvPr/>
        </p:nvPicPr>
        <p:blipFill>
          <a:blip r:embed="rId3"/>
          <a:stretch/>
        </p:blipFill>
        <p:spPr>
          <a:xfrm>
            <a:off x="8287560" y="34560"/>
            <a:ext cx="821520" cy="867600"/>
          </a:xfrm>
          <a:prstGeom prst="rect">
            <a:avLst/>
          </a:prstGeom>
          <a:ln>
            <a:noFill/>
          </a:ln>
        </p:spPr>
      </p:pic>
      <p:sp>
        <p:nvSpPr>
          <p:cNvPr id="23" name="CustomShape 8"/>
          <p:cNvSpPr/>
          <p:nvPr/>
        </p:nvSpPr>
        <p:spPr>
          <a:xfrm rot="16200000">
            <a:off x="-3155580" y="3444660"/>
            <a:ext cx="6568560" cy="257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b="0" i="1" strike="noStrike" spc="-1">
                <a:solidFill>
                  <a:srgbClr val="D9D9D9"/>
                </a:solidFill>
                <a:uFill>
                  <a:solidFill>
                    <a:srgbClr val="FFFFFF"/>
                  </a:solidFill>
                </a:uFill>
                <a:latin typeface="Calibri"/>
              </a:rPr>
              <a:t>Advanced Network Game – © Securitymadein.lu – M. Farcot – Licensed Under CC BY SA 4.0</a:t>
            </a:r>
            <a:endParaRPr lang="en-US" sz="1800" b="0" strike="noStrike" spc="-1">
              <a:solidFill>
                <a:srgbClr val="000000"/>
              </a:solidFill>
              <a:uFill>
                <a:solidFill>
                  <a:srgbClr val="FFFFFF"/>
                </a:solidFill>
              </a:uFill>
              <a:latin typeface="Arial"/>
            </a:endParaRPr>
          </a:p>
        </p:txBody>
      </p:sp>
      <p:pic>
        <p:nvPicPr>
          <p:cNvPr id="7" name="Image 6"/>
          <p:cNvPicPr>
            <a:picLocks noChangeAspect="1"/>
          </p:cNvPicPr>
          <p:nvPr/>
        </p:nvPicPr>
        <p:blipFill>
          <a:blip r:embed="rId4"/>
          <a:stretch>
            <a:fillRect/>
          </a:stretch>
        </p:blipFill>
        <p:spPr>
          <a:xfrm>
            <a:off x="3137095" y="2188070"/>
            <a:ext cx="4913142" cy="4022033"/>
          </a:xfrm>
          <a:prstGeom prst="rect">
            <a:avLst/>
          </a:prstGeom>
        </p:spPr>
      </p:pic>
    </p:spTree>
    <p:extLst>
      <p:ext uri="{BB962C8B-B14F-4D97-AF65-F5344CB8AC3E}">
        <p14:creationId xmlns:p14="http://schemas.microsoft.com/office/powerpoint/2010/main" val="117272354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Shape 1"/>
          <p:cNvSpPr txBox="1"/>
          <p:nvPr/>
        </p:nvSpPr>
        <p:spPr>
          <a:xfrm>
            <a:off x="457200" y="274680"/>
            <a:ext cx="8229240" cy="1142640"/>
          </a:xfrm>
          <a:prstGeom prst="rect">
            <a:avLst/>
          </a:prstGeom>
          <a:noFill/>
          <a:ln>
            <a:noFill/>
          </a:ln>
        </p:spPr>
        <p:txBody>
          <a:bodyPr anchor="ctr"/>
          <a:lstStyle/>
          <a:p>
            <a:pPr algn="ctr">
              <a:lnSpc>
                <a:spcPct val="100000"/>
              </a:lnSpc>
            </a:pPr>
            <a:r>
              <a:rPr lang="en-US" sz="4400" b="0" strike="noStrike" spc="-1">
                <a:solidFill>
                  <a:srgbClr val="000000"/>
                </a:solidFill>
                <a:uFill>
                  <a:solidFill>
                    <a:srgbClr val="FFFFFF"/>
                  </a:solidFill>
                </a:uFill>
                <a:latin typeface="Calibri"/>
              </a:rPr>
              <a:t>Outline/Plan/Agenda</a:t>
            </a:r>
            <a:endParaRPr lang="en-US" sz="1800" b="0" strike="noStrike" spc="-1">
              <a:solidFill>
                <a:srgbClr val="000000"/>
              </a:solidFill>
              <a:uFill>
                <a:solidFill>
                  <a:srgbClr val="FFFFFF"/>
                </a:solidFill>
              </a:uFill>
              <a:latin typeface="Calibri"/>
            </a:endParaRPr>
          </a:p>
        </p:txBody>
      </p:sp>
      <p:sp>
        <p:nvSpPr>
          <p:cNvPr id="88" name="TextShape 2"/>
          <p:cNvSpPr txBox="1"/>
          <p:nvPr/>
        </p:nvSpPr>
        <p:spPr>
          <a:xfrm>
            <a:off x="942120" y="1600200"/>
            <a:ext cx="6931440" cy="4525560"/>
          </a:xfrm>
          <a:prstGeom prst="rect">
            <a:avLst/>
          </a:prstGeom>
          <a:noFill/>
          <a:ln>
            <a:noFill/>
          </a:ln>
        </p:spPr>
        <p:txBody>
          <a:bodyPr/>
          <a:lstStyle/>
          <a:p>
            <a:pPr marL="343080" indent="-342720">
              <a:lnSpc>
                <a:spcPct val="100000"/>
              </a:lnSpc>
              <a:buClr>
                <a:srgbClr val="000000"/>
              </a:buClr>
              <a:buFont typeface="Arial"/>
              <a:buChar char="•"/>
            </a:pPr>
            <a:r>
              <a:rPr lang="en-US" sz="3200" b="0" strike="noStrike" spc="-1" dirty="0">
                <a:solidFill>
                  <a:srgbClr val="000000"/>
                </a:solidFill>
                <a:uFill>
                  <a:solidFill>
                    <a:srgbClr val="FFFFFF"/>
                  </a:solidFill>
                </a:uFill>
                <a:latin typeface="Calibri"/>
              </a:rPr>
              <a:t>Basic</a:t>
            </a:r>
          </a:p>
          <a:p>
            <a:pPr marL="743040" lvl="1" indent="-285480">
              <a:lnSpc>
                <a:spcPct val="100000"/>
              </a:lnSpc>
              <a:buClr>
                <a:srgbClr val="000000"/>
              </a:buClr>
              <a:buFont typeface="Arial"/>
              <a:buChar char="–"/>
            </a:pPr>
            <a:r>
              <a:rPr lang="en-US" sz="2800" b="0" strike="noStrike" spc="-1" dirty="0">
                <a:solidFill>
                  <a:srgbClr val="000000"/>
                </a:solidFill>
                <a:uFill>
                  <a:solidFill>
                    <a:srgbClr val="FFFFFF"/>
                  </a:solidFill>
                </a:uFill>
                <a:latin typeface="Calibri"/>
              </a:rPr>
              <a:t>Network</a:t>
            </a:r>
            <a:endParaRPr lang="en-US" sz="2400" b="0" strike="noStrike" spc="-1" dirty="0">
              <a:solidFill>
                <a:srgbClr val="000000"/>
              </a:solidFill>
              <a:uFill>
                <a:solidFill>
                  <a:srgbClr val="FFFFFF"/>
                </a:solidFill>
              </a:uFill>
              <a:latin typeface="Calibri"/>
            </a:endParaRPr>
          </a:p>
          <a:p>
            <a:pPr marL="743040" lvl="1" indent="-285480">
              <a:lnSpc>
                <a:spcPct val="100000"/>
              </a:lnSpc>
              <a:buClr>
                <a:srgbClr val="000000"/>
              </a:buClr>
              <a:buFont typeface="Arial"/>
              <a:buChar char="–"/>
            </a:pPr>
            <a:r>
              <a:rPr lang="en-US" sz="2800" b="0" strike="noStrike" spc="-1" dirty="0">
                <a:solidFill>
                  <a:srgbClr val="000000"/>
                </a:solidFill>
                <a:uFill>
                  <a:solidFill>
                    <a:srgbClr val="FFFFFF"/>
                  </a:solidFill>
                </a:uFill>
                <a:latin typeface="Calibri"/>
              </a:rPr>
              <a:t>IP address</a:t>
            </a:r>
            <a:endParaRPr lang="en-US" sz="2400" b="0" strike="noStrike" spc="-1" dirty="0">
              <a:solidFill>
                <a:srgbClr val="000000"/>
              </a:solidFill>
              <a:uFill>
                <a:solidFill>
                  <a:srgbClr val="FFFFFF"/>
                </a:solidFill>
              </a:uFill>
              <a:latin typeface="Calibri"/>
            </a:endParaRPr>
          </a:p>
          <a:p>
            <a:pPr marL="743040" lvl="1" indent="-285480">
              <a:lnSpc>
                <a:spcPct val="100000"/>
              </a:lnSpc>
              <a:buClr>
                <a:srgbClr val="000000"/>
              </a:buClr>
              <a:buFont typeface="Arial"/>
              <a:buChar char="–"/>
            </a:pPr>
            <a:r>
              <a:rPr lang="en-US" sz="2800" b="0" strike="noStrike" spc="-1" dirty="0">
                <a:solidFill>
                  <a:srgbClr val="000000"/>
                </a:solidFill>
                <a:uFill>
                  <a:solidFill>
                    <a:srgbClr val="FFFFFF"/>
                  </a:solidFill>
                </a:uFill>
                <a:latin typeface="Calibri"/>
              </a:rPr>
              <a:t>IP packet</a:t>
            </a:r>
            <a:endParaRPr lang="en-US" sz="2400" b="0" strike="noStrike" spc="-1" dirty="0">
              <a:solidFill>
                <a:srgbClr val="000000"/>
              </a:solidFill>
              <a:uFill>
                <a:solidFill>
                  <a:srgbClr val="FFFFFF"/>
                </a:solidFill>
              </a:uFill>
              <a:latin typeface="Calibri"/>
            </a:endParaRPr>
          </a:p>
          <a:p>
            <a:pPr marL="743040" lvl="1" indent="-285480">
              <a:lnSpc>
                <a:spcPct val="100000"/>
              </a:lnSpc>
              <a:buClr>
                <a:srgbClr val="000000"/>
              </a:buClr>
              <a:buFont typeface="Arial"/>
              <a:buChar char="–"/>
            </a:pPr>
            <a:r>
              <a:rPr lang="en-US" sz="2800" b="0" strike="noStrike" spc="-1" dirty="0">
                <a:solidFill>
                  <a:srgbClr val="000000"/>
                </a:solidFill>
                <a:uFill>
                  <a:solidFill>
                    <a:srgbClr val="FFFFFF"/>
                  </a:solidFill>
                </a:uFill>
                <a:latin typeface="Calibri"/>
              </a:rPr>
              <a:t>DNS</a:t>
            </a:r>
            <a:endParaRPr lang="en-US" sz="2400" b="0" strike="noStrike" spc="-1" dirty="0">
              <a:solidFill>
                <a:srgbClr val="000000"/>
              </a:solidFill>
              <a:uFill>
                <a:solidFill>
                  <a:srgbClr val="FFFFFF"/>
                </a:solidFill>
              </a:uFill>
              <a:latin typeface="Calibri"/>
            </a:endParaRPr>
          </a:p>
          <a:p>
            <a:pPr marL="743040" lvl="1" indent="-285480">
              <a:lnSpc>
                <a:spcPct val="100000"/>
              </a:lnSpc>
              <a:buClr>
                <a:srgbClr val="000000"/>
              </a:buClr>
              <a:buFont typeface="Arial"/>
              <a:buChar char="–"/>
            </a:pPr>
            <a:r>
              <a:rPr lang="en-US" sz="2800" b="0" strike="noStrike" spc="-1" dirty="0">
                <a:solidFill>
                  <a:srgbClr val="000000"/>
                </a:solidFill>
                <a:uFill>
                  <a:solidFill>
                    <a:srgbClr val="FFFFFF"/>
                  </a:solidFill>
                </a:uFill>
                <a:latin typeface="Calibri"/>
              </a:rPr>
              <a:t>Ping Command</a:t>
            </a:r>
            <a:endParaRPr lang="en-US" sz="2400" b="0" strike="noStrike" spc="-1" dirty="0">
              <a:solidFill>
                <a:srgbClr val="000000"/>
              </a:solidFill>
              <a:uFill>
                <a:solidFill>
                  <a:srgbClr val="FFFFFF"/>
                </a:solidFill>
              </a:uFill>
              <a:latin typeface="Calibri"/>
            </a:endParaRPr>
          </a:p>
          <a:p>
            <a:pPr marL="743040" lvl="1" indent="-285480">
              <a:lnSpc>
                <a:spcPct val="100000"/>
              </a:lnSpc>
              <a:buClr>
                <a:srgbClr val="000000"/>
              </a:buClr>
              <a:buFont typeface="Arial"/>
              <a:buChar char="–"/>
            </a:pPr>
            <a:r>
              <a:rPr lang="en-US" sz="2800" b="0" strike="noStrike" spc="-1" dirty="0">
                <a:solidFill>
                  <a:srgbClr val="000000"/>
                </a:solidFill>
                <a:uFill>
                  <a:solidFill>
                    <a:srgbClr val="FFFFFF"/>
                  </a:solidFill>
                </a:uFill>
                <a:latin typeface="Calibri"/>
              </a:rPr>
              <a:t>http/https</a:t>
            </a:r>
            <a:endParaRPr lang="en-US" sz="2400" b="0" strike="noStrike" spc="-1" dirty="0">
              <a:solidFill>
                <a:srgbClr val="000000"/>
              </a:solidFill>
              <a:uFill>
                <a:solidFill>
                  <a:srgbClr val="FFFFFF"/>
                </a:solidFill>
              </a:uFill>
              <a:latin typeface="Calibri"/>
            </a:endParaRPr>
          </a:p>
          <a:p>
            <a:pPr marL="343080" indent="-342720">
              <a:lnSpc>
                <a:spcPct val="100000"/>
              </a:lnSpc>
              <a:buClr>
                <a:srgbClr val="000000"/>
              </a:buClr>
              <a:buFont typeface="Arial"/>
              <a:buChar char="•"/>
            </a:pPr>
            <a:r>
              <a:rPr lang="en-US" sz="3200" b="0" strike="noStrike" spc="-1" dirty="0">
                <a:solidFill>
                  <a:srgbClr val="000000"/>
                </a:solidFill>
                <a:uFill>
                  <a:solidFill>
                    <a:srgbClr val="FFFFFF"/>
                  </a:solidFill>
                </a:uFill>
                <a:latin typeface="Calibri"/>
              </a:rPr>
              <a:t>Advanced</a:t>
            </a:r>
          </a:p>
          <a:p>
            <a:pPr marL="743040" lvl="1" indent="-285480">
              <a:lnSpc>
                <a:spcPct val="100000"/>
              </a:lnSpc>
              <a:buClr>
                <a:srgbClr val="000000"/>
              </a:buClr>
              <a:buFont typeface="Arial"/>
              <a:buChar char="–"/>
            </a:pPr>
            <a:r>
              <a:rPr lang="en-US" sz="2800" b="0" strike="noStrike" spc="-1" dirty="0" smtClean="0">
                <a:solidFill>
                  <a:srgbClr val="000000"/>
                </a:solidFill>
                <a:uFill>
                  <a:solidFill>
                    <a:srgbClr val="FFFFFF"/>
                  </a:solidFill>
                </a:uFill>
                <a:latin typeface="Calibri"/>
              </a:rPr>
              <a:t>SERVER GAME</a:t>
            </a:r>
            <a:endParaRPr lang="en-US" sz="2400" b="0" strike="noStrike" spc="-1" dirty="0">
              <a:solidFill>
                <a:srgbClr val="000000"/>
              </a:solidFill>
              <a:uFill>
                <a:solidFill>
                  <a:srgbClr val="FFFFFF"/>
                </a:solidFill>
              </a:uFill>
              <a:latin typeface="Calibri"/>
            </a:endParaRPr>
          </a:p>
        </p:txBody>
      </p:sp>
      <p:pic>
        <p:nvPicPr>
          <p:cNvPr id="90" name="Image 4"/>
          <p:cNvPicPr/>
          <p:nvPr/>
        </p:nvPicPr>
        <p:blipFill>
          <a:blip r:embed="rId3"/>
          <a:stretch/>
        </p:blipFill>
        <p:spPr>
          <a:xfrm>
            <a:off x="8287560" y="34560"/>
            <a:ext cx="821520" cy="867600"/>
          </a:xfrm>
          <a:prstGeom prst="rect">
            <a:avLst/>
          </a:prstGeom>
          <a:ln>
            <a:noFill/>
          </a:ln>
        </p:spPr>
      </p:pic>
      <p:sp>
        <p:nvSpPr>
          <p:cNvPr id="6" name="CustomShape 8"/>
          <p:cNvSpPr/>
          <p:nvPr/>
        </p:nvSpPr>
        <p:spPr>
          <a:xfrm rot="16200000">
            <a:off x="-3155580" y="3444660"/>
            <a:ext cx="6568560" cy="257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b="0" i="1" strike="noStrike" spc="-1">
                <a:solidFill>
                  <a:srgbClr val="D9D9D9"/>
                </a:solidFill>
                <a:uFill>
                  <a:solidFill>
                    <a:srgbClr val="FFFFFF"/>
                  </a:solidFill>
                </a:uFill>
                <a:latin typeface="Calibri"/>
              </a:rPr>
              <a:t>Advanced Network Game – © Securitymadein.lu – M. Farcot – Licensed Under CC BY SA 4.0</a:t>
            </a:r>
            <a:endParaRPr lang="en-US" sz="1800" b="0" strike="noStrike" spc="-1">
              <a:solidFill>
                <a:srgbClr val="000000"/>
              </a:solidFill>
              <a:uFill>
                <a:solidFill>
                  <a:srgbClr val="FFFFFF"/>
                </a:solidFill>
              </a:u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extShape 1"/>
          <p:cNvSpPr txBox="1"/>
          <p:nvPr/>
        </p:nvSpPr>
        <p:spPr>
          <a:xfrm>
            <a:off x="457200" y="274680"/>
            <a:ext cx="8229240" cy="1142640"/>
          </a:xfrm>
          <a:prstGeom prst="rect">
            <a:avLst/>
          </a:prstGeom>
          <a:noFill/>
          <a:ln>
            <a:noFill/>
          </a:ln>
        </p:spPr>
        <p:txBody>
          <a:bodyPr anchor="ctr"/>
          <a:lstStyle/>
          <a:p>
            <a:pPr algn="ctr">
              <a:lnSpc>
                <a:spcPct val="100000"/>
              </a:lnSpc>
            </a:pPr>
            <a:r>
              <a:rPr lang="en-US" sz="4400" b="0" strike="noStrike" spc="-1">
                <a:solidFill>
                  <a:srgbClr val="000000"/>
                </a:solidFill>
                <a:uFill>
                  <a:solidFill>
                    <a:srgbClr val="FFFFFF"/>
                  </a:solidFill>
                </a:uFill>
                <a:latin typeface="Calibri"/>
              </a:rPr>
              <a:t>Network/ Réseau/ Netzwerk</a:t>
            </a:r>
            <a:endParaRPr lang="en-US" sz="1800" b="0" strike="noStrike" spc="-1">
              <a:solidFill>
                <a:srgbClr val="000000"/>
              </a:solidFill>
              <a:uFill>
                <a:solidFill>
                  <a:srgbClr val="FFFFFF"/>
                </a:solidFill>
              </a:uFill>
              <a:latin typeface="Calibri"/>
            </a:endParaRPr>
          </a:p>
        </p:txBody>
      </p:sp>
      <p:pic>
        <p:nvPicPr>
          <p:cNvPr id="92" name="Picture 7"/>
          <p:cNvPicPr/>
          <p:nvPr/>
        </p:nvPicPr>
        <p:blipFill>
          <a:blip r:embed="rId3"/>
          <a:stretch/>
        </p:blipFill>
        <p:spPr>
          <a:xfrm>
            <a:off x="1200600" y="2026800"/>
            <a:ext cx="7273440" cy="4132800"/>
          </a:xfrm>
          <a:prstGeom prst="rect">
            <a:avLst/>
          </a:prstGeom>
          <a:ln>
            <a:noFill/>
          </a:ln>
        </p:spPr>
      </p:pic>
      <p:pic>
        <p:nvPicPr>
          <p:cNvPr id="94" name="Image 4"/>
          <p:cNvPicPr/>
          <p:nvPr/>
        </p:nvPicPr>
        <p:blipFill>
          <a:blip r:embed="rId4"/>
          <a:stretch/>
        </p:blipFill>
        <p:spPr>
          <a:xfrm>
            <a:off x="8287560" y="34560"/>
            <a:ext cx="821520" cy="867600"/>
          </a:xfrm>
          <a:prstGeom prst="rect">
            <a:avLst/>
          </a:prstGeom>
          <a:ln>
            <a:noFill/>
          </a:ln>
        </p:spPr>
      </p:pic>
      <p:sp>
        <p:nvSpPr>
          <p:cNvPr id="6" name="CustomShape 8"/>
          <p:cNvSpPr/>
          <p:nvPr/>
        </p:nvSpPr>
        <p:spPr>
          <a:xfrm rot="16200000">
            <a:off x="-3155580" y="3444660"/>
            <a:ext cx="6568560" cy="257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b="0" i="1" strike="noStrike" spc="-1">
                <a:solidFill>
                  <a:srgbClr val="D9D9D9"/>
                </a:solidFill>
                <a:uFill>
                  <a:solidFill>
                    <a:srgbClr val="FFFFFF"/>
                  </a:solidFill>
                </a:uFill>
                <a:latin typeface="Calibri"/>
              </a:rPr>
              <a:t>Advanced Network Game – © Securitymadein.lu – M. Farcot – Licensed Under CC BY SA 4.0</a:t>
            </a:r>
            <a:endParaRPr lang="en-US" sz="1800" b="0" strike="noStrike" spc="-1">
              <a:solidFill>
                <a:srgbClr val="000000"/>
              </a:solidFill>
              <a:uFill>
                <a:solidFill>
                  <a:srgbClr val="FFFFFF"/>
                </a:solidFill>
              </a:uFill>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Shape 1"/>
          <p:cNvSpPr txBox="1"/>
          <p:nvPr/>
        </p:nvSpPr>
        <p:spPr>
          <a:xfrm>
            <a:off x="457200" y="274680"/>
            <a:ext cx="8229240" cy="1142640"/>
          </a:xfrm>
          <a:prstGeom prst="rect">
            <a:avLst/>
          </a:prstGeom>
          <a:noFill/>
          <a:ln>
            <a:noFill/>
          </a:ln>
        </p:spPr>
        <p:txBody>
          <a:bodyPr anchor="ctr"/>
          <a:lstStyle/>
          <a:p>
            <a:pPr algn="ctr">
              <a:lnSpc>
                <a:spcPct val="100000"/>
              </a:lnSpc>
            </a:pPr>
            <a:r>
              <a:rPr lang="en-US" sz="4400" b="0" strike="noStrike" spc="-1">
                <a:solidFill>
                  <a:srgbClr val="000000"/>
                </a:solidFill>
                <a:uFill>
                  <a:solidFill>
                    <a:srgbClr val="FFFFFF"/>
                  </a:solidFill>
                </a:uFill>
                <a:latin typeface="Calibri"/>
              </a:rPr>
              <a:t>Network/Réseau/Netzwerk</a:t>
            </a:r>
            <a:endParaRPr lang="en-US" sz="1800" b="0" strike="noStrike" spc="-1">
              <a:solidFill>
                <a:srgbClr val="000000"/>
              </a:solidFill>
              <a:uFill>
                <a:solidFill>
                  <a:srgbClr val="FFFFFF"/>
                </a:solidFill>
              </a:uFill>
              <a:latin typeface="Calibri"/>
            </a:endParaRPr>
          </a:p>
        </p:txBody>
      </p:sp>
      <p:pic>
        <p:nvPicPr>
          <p:cNvPr id="96" name="Picture 8"/>
          <p:cNvPicPr/>
          <p:nvPr/>
        </p:nvPicPr>
        <p:blipFill>
          <a:blip r:embed="rId3"/>
          <a:stretch/>
        </p:blipFill>
        <p:spPr>
          <a:xfrm>
            <a:off x="887400" y="1543680"/>
            <a:ext cx="7729560" cy="4921560"/>
          </a:xfrm>
          <a:prstGeom prst="rect">
            <a:avLst/>
          </a:prstGeom>
          <a:ln>
            <a:noFill/>
          </a:ln>
        </p:spPr>
      </p:pic>
      <p:pic>
        <p:nvPicPr>
          <p:cNvPr id="98" name="Image 4"/>
          <p:cNvPicPr/>
          <p:nvPr/>
        </p:nvPicPr>
        <p:blipFill>
          <a:blip r:embed="rId4"/>
          <a:stretch/>
        </p:blipFill>
        <p:spPr>
          <a:xfrm>
            <a:off x="8287560" y="34560"/>
            <a:ext cx="821520" cy="867600"/>
          </a:xfrm>
          <a:prstGeom prst="rect">
            <a:avLst/>
          </a:prstGeom>
          <a:ln>
            <a:noFill/>
          </a:ln>
        </p:spPr>
      </p:pic>
      <p:sp>
        <p:nvSpPr>
          <p:cNvPr id="6" name="CustomShape 8"/>
          <p:cNvSpPr/>
          <p:nvPr/>
        </p:nvSpPr>
        <p:spPr>
          <a:xfrm rot="16200000">
            <a:off x="-3155580" y="3444660"/>
            <a:ext cx="6568560" cy="257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b="0" i="1" strike="noStrike" spc="-1">
                <a:solidFill>
                  <a:srgbClr val="D9D9D9"/>
                </a:solidFill>
                <a:uFill>
                  <a:solidFill>
                    <a:srgbClr val="FFFFFF"/>
                  </a:solidFill>
                </a:uFill>
                <a:latin typeface="Calibri"/>
              </a:rPr>
              <a:t>Advanced Network Game – © Securitymadein.lu – M. Farcot – Licensed Under CC BY SA 4.0</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Shape 1"/>
          <p:cNvSpPr txBox="1"/>
          <p:nvPr/>
        </p:nvSpPr>
        <p:spPr>
          <a:xfrm>
            <a:off x="457200" y="274680"/>
            <a:ext cx="8229240" cy="1142640"/>
          </a:xfrm>
          <a:prstGeom prst="rect">
            <a:avLst/>
          </a:prstGeom>
          <a:noFill/>
          <a:ln>
            <a:noFill/>
          </a:ln>
        </p:spPr>
        <p:txBody>
          <a:bodyPr anchor="ctr"/>
          <a:lstStyle/>
          <a:p>
            <a:pPr algn="ctr">
              <a:lnSpc>
                <a:spcPct val="100000"/>
              </a:lnSpc>
            </a:pPr>
            <a:r>
              <a:rPr lang="en-US" sz="4400" b="0" strike="noStrike" spc="-1">
                <a:solidFill>
                  <a:srgbClr val="000000"/>
                </a:solidFill>
                <a:uFill>
                  <a:solidFill>
                    <a:srgbClr val="FFFFFF"/>
                  </a:solidFill>
                </a:uFill>
                <a:latin typeface="Calibri"/>
              </a:rPr>
              <a:t>Network/Réseau/Netzwerk</a:t>
            </a:r>
            <a:endParaRPr lang="en-US" sz="1800" b="0" strike="noStrike" spc="-1">
              <a:solidFill>
                <a:srgbClr val="000000"/>
              </a:solidFill>
              <a:uFill>
                <a:solidFill>
                  <a:srgbClr val="FFFFFF"/>
                </a:solidFill>
              </a:uFill>
              <a:latin typeface="Calibri"/>
            </a:endParaRPr>
          </a:p>
        </p:txBody>
      </p:sp>
      <p:pic>
        <p:nvPicPr>
          <p:cNvPr id="102" name="Image 4"/>
          <p:cNvPicPr/>
          <p:nvPr/>
        </p:nvPicPr>
        <p:blipFill>
          <a:blip r:embed="rId3"/>
          <a:stretch/>
        </p:blipFill>
        <p:spPr>
          <a:xfrm>
            <a:off x="8287560" y="34560"/>
            <a:ext cx="821520" cy="867600"/>
          </a:xfrm>
          <a:prstGeom prst="rect">
            <a:avLst/>
          </a:prstGeom>
          <a:ln>
            <a:noFill/>
          </a:ln>
        </p:spPr>
      </p:pic>
      <p:sp>
        <p:nvSpPr>
          <p:cNvPr id="6" name="CustomShape 8"/>
          <p:cNvSpPr/>
          <p:nvPr/>
        </p:nvSpPr>
        <p:spPr>
          <a:xfrm rot="16200000">
            <a:off x="-3155580" y="3444660"/>
            <a:ext cx="6568560" cy="257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b="0" i="1" strike="noStrike" spc="-1">
                <a:solidFill>
                  <a:srgbClr val="D9D9D9"/>
                </a:solidFill>
                <a:uFill>
                  <a:solidFill>
                    <a:srgbClr val="FFFFFF"/>
                  </a:solidFill>
                </a:uFill>
                <a:latin typeface="Calibri"/>
              </a:rPr>
              <a:t>Advanced Network Game – © Securitymadein.lu – M. Farcot – Licensed Under CC BY SA 4.0</a:t>
            </a:r>
            <a:endParaRPr lang="en-US" sz="1800" b="0" strike="noStrike" spc="-1">
              <a:solidFill>
                <a:srgbClr val="000000"/>
              </a:solidFill>
              <a:uFill>
                <a:solidFill>
                  <a:srgbClr val="FFFFFF"/>
                </a:solidFill>
              </a:uFill>
              <a:latin typeface="Arial"/>
            </a:endParaRPr>
          </a:p>
        </p:txBody>
      </p:sp>
      <p:pic>
        <p:nvPicPr>
          <p:cNvPr id="2" name="Image 1"/>
          <p:cNvPicPr>
            <a:picLocks noChangeAspect="1"/>
          </p:cNvPicPr>
          <p:nvPr/>
        </p:nvPicPr>
        <p:blipFill>
          <a:blip r:embed="rId4"/>
          <a:stretch>
            <a:fillRect/>
          </a:stretch>
        </p:blipFill>
        <p:spPr>
          <a:xfrm>
            <a:off x="1084902" y="1657440"/>
            <a:ext cx="7202658" cy="4587680"/>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Shape 1"/>
          <p:cNvSpPr txBox="1"/>
          <p:nvPr/>
        </p:nvSpPr>
        <p:spPr>
          <a:xfrm>
            <a:off x="457200" y="274680"/>
            <a:ext cx="8229240" cy="1142640"/>
          </a:xfrm>
          <a:prstGeom prst="rect">
            <a:avLst/>
          </a:prstGeom>
          <a:noFill/>
          <a:ln>
            <a:noFill/>
          </a:ln>
        </p:spPr>
        <p:txBody>
          <a:bodyPr anchor="ctr"/>
          <a:lstStyle/>
          <a:p>
            <a:pPr>
              <a:lnSpc>
                <a:spcPct val="100000"/>
              </a:lnSpc>
            </a:pPr>
            <a:r>
              <a:rPr lang="en-US" sz="4400" b="0" strike="noStrike" spc="-1">
                <a:solidFill>
                  <a:srgbClr val="000000"/>
                </a:solidFill>
                <a:uFill>
                  <a:solidFill>
                    <a:srgbClr val="FFFFFF"/>
                  </a:solidFill>
                </a:uFill>
                <a:latin typeface="Calibri"/>
              </a:rPr>
              <a:t>IP address/ Adresse IP/ IP-Adresse</a:t>
            </a:r>
            <a:endParaRPr lang="en-US" sz="1800" b="0" strike="noStrike" spc="-1">
              <a:solidFill>
                <a:srgbClr val="000000"/>
              </a:solidFill>
              <a:uFill>
                <a:solidFill>
                  <a:srgbClr val="FFFFFF"/>
                </a:solidFill>
              </a:uFill>
              <a:latin typeface="Calibri"/>
            </a:endParaRPr>
          </a:p>
        </p:txBody>
      </p:sp>
      <p:sp>
        <p:nvSpPr>
          <p:cNvPr id="104" name="CustomShape 2"/>
          <p:cNvSpPr/>
          <p:nvPr/>
        </p:nvSpPr>
        <p:spPr>
          <a:xfrm>
            <a:off x="-2008800" y="3832920"/>
            <a:ext cx="184320" cy="369000"/>
          </a:xfrm>
          <a:prstGeom prst="rect">
            <a:avLst/>
          </a:prstGeom>
          <a:noFill/>
          <a:ln>
            <a:noFill/>
          </a:ln>
        </p:spPr>
        <p:style>
          <a:lnRef idx="0">
            <a:scrgbClr r="0" g="0" b="0"/>
          </a:lnRef>
          <a:fillRef idx="0">
            <a:scrgbClr r="0" g="0" b="0"/>
          </a:fillRef>
          <a:effectRef idx="0">
            <a:scrgbClr r="0" g="0" b="0"/>
          </a:effectRef>
          <a:fontRef idx="minor"/>
        </p:style>
      </p:sp>
      <p:pic>
        <p:nvPicPr>
          <p:cNvPr id="105" name="Picture 6"/>
          <p:cNvPicPr/>
          <p:nvPr/>
        </p:nvPicPr>
        <p:blipFill>
          <a:blip r:embed="rId3"/>
          <a:stretch/>
        </p:blipFill>
        <p:spPr>
          <a:xfrm>
            <a:off x="977220" y="2479384"/>
            <a:ext cx="807840" cy="888480"/>
          </a:xfrm>
          <a:prstGeom prst="rect">
            <a:avLst/>
          </a:prstGeom>
          <a:ln>
            <a:noFill/>
          </a:ln>
        </p:spPr>
      </p:pic>
      <p:sp>
        <p:nvSpPr>
          <p:cNvPr id="106" name="CustomShape 3"/>
          <p:cNvSpPr/>
          <p:nvPr/>
        </p:nvSpPr>
        <p:spPr>
          <a:xfrm>
            <a:off x="1396080" y="2490480"/>
            <a:ext cx="4035240" cy="577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3200" b="0" strike="noStrike" spc="-1">
                <a:solidFill>
                  <a:srgbClr val="000000"/>
                </a:solidFill>
                <a:uFill>
                  <a:solidFill>
                    <a:srgbClr val="FFFFFF"/>
                  </a:solidFill>
                </a:uFill>
                <a:latin typeface="Calibri"/>
              </a:rPr>
              <a:t>+352 2 44 44-200 </a:t>
            </a:r>
            <a:endParaRPr lang="en-US" sz="1800" b="0" strike="noStrike" spc="-1">
              <a:solidFill>
                <a:srgbClr val="000000"/>
              </a:solidFill>
              <a:uFill>
                <a:solidFill>
                  <a:srgbClr val="FFFFFF"/>
                </a:solidFill>
              </a:uFill>
              <a:latin typeface="Arial"/>
            </a:endParaRPr>
          </a:p>
        </p:txBody>
      </p:sp>
      <p:sp>
        <p:nvSpPr>
          <p:cNvPr id="107" name="CustomShape 4"/>
          <p:cNvSpPr/>
          <p:nvPr/>
        </p:nvSpPr>
        <p:spPr>
          <a:xfrm>
            <a:off x="2595240" y="3735000"/>
            <a:ext cx="2711160" cy="577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3200" b="0" strike="noStrike" spc="-1">
                <a:solidFill>
                  <a:srgbClr val="000000"/>
                </a:solidFill>
                <a:uFill>
                  <a:solidFill>
                    <a:srgbClr val="FFFFFF"/>
                  </a:solidFill>
                </a:uFill>
                <a:latin typeface="Calibri"/>
              </a:rPr>
              <a:t>Luxembourg</a:t>
            </a:r>
            <a:endParaRPr lang="en-US" sz="1800" b="0" strike="noStrike" spc="-1">
              <a:solidFill>
                <a:srgbClr val="000000"/>
              </a:solidFill>
              <a:uFill>
                <a:solidFill>
                  <a:srgbClr val="FFFFFF"/>
                </a:solidFill>
              </a:uFill>
              <a:latin typeface="Arial"/>
            </a:endParaRPr>
          </a:p>
        </p:txBody>
      </p:sp>
      <p:sp>
        <p:nvSpPr>
          <p:cNvPr id="108" name="CustomShape 5"/>
          <p:cNvSpPr/>
          <p:nvPr/>
        </p:nvSpPr>
        <p:spPr>
          <a:xfrm>
            <a:off x="2404440" y="3162240"/>
            <a:ext cx="1020960" cy="671400"/>
          </a:xfrm>
          <a:custGeom>
            <a:avLst/>
            <a:gdLst/>
            <a:ahLst/>
            <a:cxnLst/>
            <a:rect l="l" t="t" r="r" b="b"/>
            <a:pathLst>
              <a:path w="21600" h="21600">
                <a:moveTo>
                  <a:pt x="0" y="0"/>
                </a:moveTo>
                <a:lnTo>
                  <a:pt x="21600" y="21600"/>
                </a:lnTo>
              </a:path>
            </a:pathLst>
          </a:custGeom>
          <a:noFill/>
          <a:ln w="25560">
            <a:solidFill>
              <a:srgbClr val="4F81BD"/>
            </a:solidFill>
            <a:round/>
            <a:tailEnd type="arrow" w="med" len="med"/>
          </a:ln>
          <a:effectLst>
            <a:outerShdw dist="20160" dir="5400000">
              <a:srgbClr val="000000">
                <a:alpha val="38000"/>
              </a:srgbClr>
            </a:outerShdw>
          </a:effectLst>
        </p:spPr>
        <p:style>
          <a:lnRef idx="0">
            <a:scrgbClr r="0" g="0" b="0"/>
          </a:lnRef>
          <a:fillRef idx="0">
            <a:scrgbClr r="0" g="0" b="0"/>
          </a:fillRef>
          <a:effectRef idx="0">
            <a:scrgbClr r="0" g="0" b="0"/>
          </a:effectRef>
          <a:fontRef idx="minor"/>
        </p:style>
      </p:sp>
      <p:sp>
        <p:nvSpPr>
          <p:cNvPr id="109" name="CustomShape 6"/>
          <p:cNvSpPr/>
          <p:nvPr/>
        </p:nvSpPr>
        <p:spPr>
          <a:xfrm>
            <a:off x="1530900" y="2483312"/>
            <a:ext cx="825840" cy="651600"/>
          </a:xfrm>
          <a:prstGeom prst="rect">
            <a:avLst/>
          </a:prstGeom>
          <a:noFill/>
          <a:ln w="9360">
            <a:solidFill>
              <a:srgbClr val="4A7EBB"/>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pic>
        <p:nvPicPr>
          <p:cNvPr id="110" name="Picture 11"/>
          <p:cNvPicPr/>
          <p:nvPr/>
        </p:nvPicPr>
        <p:blipFill>
          <a:blip r:embed="rId4"/>
          <a:stretch/>
        </p:blipFill>
        <p:spPr>
          <a:xfrm>
            <a:off x="2546280" y="5535360"/>
            <a:ext cx="722520" cy="722520"/>
          </a:xfrm>
          <a:prstGeom prst="rect">
            <a:avLst/>
          </a:prstGeom>
          <a:ln>
            <a:noFill/>
          </a:ln>
        </p:spPr>
      </p:pic>
      <p:sp>
        <p:nvSpPr>
          <p:cNvPr id="111" name="CustomShape 7"/>
          <p:cNvSpPr/>
          <p:nvPr/>
        </p:nvSpPr>
        <p:spPr>
          <a:xfrm>
            <a:off x="3426120" y="5535360"/>
            <a:ext cx="5241960" cy="69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0" strike="noStrike" spc="-1">
                <a:solidFill>
                  <a:srgbClr val="8EB4E3"/>
                </a:solidFill>
                <a:uFill>
                  <a:solidFill>
                    <a:srgbClr val="FFFFFF"/>
                  </a:solidFill>
                </a:uFill>
                <a:latin typeface="Calibri"/>
              </a:rPr>
              <a:t>XXX</a:t>
            </a:r>
            <a:r>
              <a:rPr lang="en-US" sz="4000" b="0" strike="noStrike" spc="-1">
                <a:solidFill>
                  <a:srgbClr val="4F81BD"/>
                </a:solidFill>
                <a:uFill>
                  <a:solidFill>
                    <a:srgbClr val="FFFFFF"/>
                  </a:solidFill>
                </a:uFill>
                <a:latin typeface="Calibri"/>
              </a:rPr>
              <a:t>.</a:t>
            </a:r>
            <a:r>
              <a:rPr lang="en-US" sz="4000" b="0" strike="noStrike" spc="-1">
                <a:solidFill>
                  <a:srgbClr val="558ED5"/>
                </a:solidFill>
                <a:uFill>
                  <a:solidFill>
                    <a:srgbClr val="FFFFFF"/>
                  </a:solidFill>
                </a:uFill>
                <a:latin typeface="Calibri"/>
              </a:rPr>
              <a:t>XXX</a:t>
            </a:r>
            <a:r>
              <a:rPr lang="en-US" sz="4000" b="0" strike="noStrike" spc="-1">
                <a:solidFill>
                  <a:srgbClr val="4F81BD"/>
                </a:solidFill>
                <a:uFill>
                  <a:solidFill>
                    <a:srgbClr val="FFFFFF"/>
                  </a:solidFill>
                </a:uFill>
                <a:latin typeface="Calibri"/>
              </a:rPr>
              <a:t>.</a:t>
            </a:r>
            <a:r>
              <a:rPr lang="en-US" sz="4000" b="0" strike="noStrike" spc="-1">
                <a:solidFill>
                  <a:srgbClr val="17375E"/>
                </a:solidFill>
                <a:uFill>
                  <a:solidFill>
                    <a:srgbClr val="FFFFFF"/>
                  </a:solidFill>
                </a:uFill>
                <a:latin typeface="Calibri"/>
              </a:rPr>
              <a:t>XXX</a:t>
            </a:r>
            <a:r>
              <a:rPr lang="en-US" sz="4000" b="0" strike="noStrike" spc="-1">
                <a:solidFill>
                  <a:srgbClr val="4F81BD"/>
                </a:solidFill>
                <a:uFill>
                  <a:solidFill>
                    <a:srgbClr val="FFFFFF"/>
                  </a:solidFill>
                </a:uFill>
                <a:latin typeface="Calibri"/>
              </a:rPr>
              <a:t>.</a:t>
            </a:r>
            <a:r>
              <a:rPr lang="en-US" sz="4000" b="0" strike="noStrike" spc="-1">
                <a:solidFill>
                  <a:srgbClr val="10243E"/>
                </a:solidFill>
                <a:uFill>
                  <a:solidFill>
                    <a:srgbClr val="FFFFFF"/>
                  </a:solidFill>
                </a:uFill>
                <a:latin typeface="Calibri"/>
              </a:rPr>
              <a:t>XXX</a:t>
            </a:r>
            <a:endParaRPr lang="en-US" sz="1800" b="0" strike="noStrike" spc="-1">
              <a:solidFill>
                <a:srgbClr val="000000"/>
              </a:solidFill>
              <a:uFill>
                <a:solidFill>
                  <a:srgbClr val="FFFFFF"/>
                </a:solidFill>
              </a:uFill>
              <a:latin typeface="Arial"/>
            </a:endParaRPr>
          </a:p>
        </p:txBody>
      </p:sp>
      <p:pic>
        <p:nvPicPr>
          <p:cNvPr id="112" name="Picture 13"/>
          <p:cNvPicPr/>
          <p:nvPr/>
        </p:nvPicPr>
        <p:blipFill>
          <a:blip r:embed="rId5"/>
          <a:stretch/>
        </p:blipFill>
        <p:spPr>
          <a:xfrm>
            <a:off x="6574680" y="2516400"/>
            <a:ext cx="1813320" cy="1813320"/>
          </a:xfrm>
          <a:prstGeom prst="rect">
            <a:avLst/>
          </a:prstGeom>
          <a:ln>
            <a:noFill/>
          </a:ln>
        </p:spPr>
      </p:pic>
      <p:pic>
        <p:nvPicPr>
          <p:cNvPr id="114" name="Image 15"/>
          <p:cNvPicPr/>
          <p:nvPr/>
        </p:nvPicPr>
        <p:blipFill>
          <a:blip r:embed="rId6"/>
          <a:stretch/>
        </p:blipFill>
        <p:spPr>
          <a:xfrm>
            <a:off x="8287560" y="34560"/>
            <a:ext cx="821520" cy="867600"/>
          </a:xfrm>
          <a:prstGeom prst="rect">
            <a:avLst/>
          </a:prstGeom>
          <a:ln>
            <a:noFill/>
          </a:ln>
        </p:spPr>
      </p:pic>
      <p:sp>
        <p:nvSpPr>
          <p:cNvPr id="14" name="CustomShape 8"/>
          <p:cNvSpPr/>
          <p:nvPr/>
        </p:nvSpPr>
        <p:spPr>
          <a:xfrm rot="16200000">
            <a:off x="-3155580" y="3444660"/>
            <a:ext cx="6568560" cy="257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b="0" i="1" strike="noStrike" spc="-1">
                <a:solidFill>
                  <a:srgbClr val="D9D9D9"/>
                </a:solidFill>
                <a:uFill>
                  <a:solidFill>
                    <a:srgbClr val="FFFFFF"/>
                  </a:solidFill>
                </a:uFill>
                <a:latin typeface="Calibri"/>
              </a:rPr>
              <a:t>Advanced Network Game – © Securitymadein.lu – M. Farcot – Licensed Under CC BY SA 4.0</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extShape 1"/>
          <p:cNvSpPr txBox="1"/>
          <p:nvPr/>
        </p:nvSpPr>
        <p:spPr>
          <a:xfrm>
            <a:off x="161640" y="274680"/>
            <a:ext cx="8524800" cy="1142640"/>
          </a:xfrm>
          <a:prstGeom prst="rect">
            <a:avLst/>
          </a:prstGeom>
          <a:noFill/>
          <a:ln>
            <a:noFill/>
          </a:ln>
        </p:spPr>
        <p:txBody>
          <a:bodyPr anchor="ctr"/>
          <a:lstStyle/>
          <a:p>
            <a:pPr>
              <a:lnSpc>
                <a:spcPct val="100000"/>
              </a:lnSpc>
            </a:pPr>
            <a:r>
              <a:rPr lang="en-US" sz="4400" b="0" strike="noStrike" spc="-1">
                <a:solidFill>
                  <a:srgbClr val="000000"/>
                </a:solidFill>
                <a:uFill>
                  <a:solidFill>
                    <a:srgbClr val="FFFFFF"/>
                  </a:solidFill>
                </a:uFill>
                <a:latin typeface="Calibri"/>
              </a:rPr>
              <a:t>IP packet/ Paquet IP/ IP-Paket</a:t>
            </a:r>
            <a:endParaRPr lang="en-US" sz="1800" b="0" strike="noStrike" spc="-1">
              <a:solidFill>
                <a:srgbClr val="000000"/>
              </a:solidFill>
              <a:uFill>
                <a:solidFill>
                  <a:srgbClr val="FFFFFF"/>
                </a:solidFill>
              </a:uFill>
              <a:latin typeface="Calibri"/>
            </a:endParaRPr>
          </a:p>
        </p:txBody>
      </p:sp>
      <p:sp>
        <p:nvSpPr>
          <p:cNvPr id="116" name="CustomShape 2"/>
          <p:cNvSpPr/>
          <p:nvPr/>
        </p:nvSpPr>
        <p:spPr>
          <a:xfrm>
            <a:off x="-2008800" y="3832920"/>
            <a:ext cx="184320" cy="369000"/>
          </a:xfrm>
          <a:prstGeom prst="rect">
            <a:avLst/>
          </a:prstGeom>
          <a:noFill/>
          <a:ln>
            <a:noFill/>
          </a:ln>
        </p:spPr>
        <p:style>
          <a:lnRef idx="0">
            <a:scrgbClr r="0" g="0" b="0"/>
          </a:lnRef>
          <a:fillRef idx="0">
            <a:scrgbClr r="0" g="0" b="0"/>
          </a:fillRef>
          <a:effectRef idx="0">
            <a:scrgbClr r="0" g="0" b="0"/>
          </a:effectRef>
          <a:fontRef idx="minor"/>
        </p:style>
      </p:sp>
      <p:pic>
        <p:nvPicPr>
          <p:cNvPr id="117" name="Picture 14"/>
          <p:cNvPicPr/>
          <p:nvPr/>
        </p:nvPicPr>
        <p:blipFill>
          <a:blip r:embed="rId3"/>
          <a:stretch/>
        </p:blipFill>
        <p:spPr>
          <a:xfrm>
            <a:off x="776520" y="4219560"/>
            <a:ext cx="1813320" cy="1813320"/>
          </a:xfrm>
          <a:prstGeom prst="rect">
            <a:avLst/>
          </a:prstGeom>
          <a:ln>
            <a:noFill/>
          </a:ln>
        </p:spPr>
      </p:pic>
      <p:sp>
        <p:nvSpPr>
          <p:cNvPr id="118" name="CustomShape 3"/>
          <p:cNvSpPr/>
          <p:nvPr/>
        </p:nvSpPr>
        <p:spPr>
          <a:xfrm>
            <a:off x="493200" y="1808280"/>
            <a:ext cx="4646520" cy="760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4400" b="1" strike="noStrike" spc="-1">
                <a:solidFill>
                  <a:srgbClr val="000000"/>
                </a:solidFill>
                <a:uFill>
                  <a:solidFill>
                    <a:srgbClr val="FFFFFF"/>
                  </a:solidFill>
                </a:uFill>
                <a:latin typeface="Calibri"/>
              </a:rPr>
              <a:t>Source (From)</a:t>
            </a:r>
            <a:endParaRPr lang="en-US" sz="1800" b="0" strike="noStrike" spc="-1">
              <a:solidFill>
                <a:srgbClr val="000000"/>
              </a:solidFill>
              <a:uFill>
                <a:solidFill>
                  <a:srgbClr val="FFFFFF"/>
                </a:solidFill>
              </a:uFill>
              <a:latin typeface="Arial"/>
            </a:endParaRPr>
          </a:p>
        </p:txBody>
      </p:sp>
      <p:sp>
        <p:nvSpPr>
          <p:cNvPr id="119" name="CustomShape 4"/>
          <p:cNvSpPr/>
          <p:nvPr/>
        </p:nvSpPr>
        <p:spPr>
          <a:xfrm>
            <a:off x="442080" y="2630520"/>
            <a:ext cx="5228640" cy="760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4400" b="1" strike="noStrike" spc="-1">
                <a:solidFill>
                  <a:srgbClr val="000000"/>
                </a:solidFill>
                <a:uFill>
                  <a:solidFill>
                    <a:srgbClr val="FFFFFF"/>
                  </a:solidFill>
                </a:uFill>
                <a:latin typeface="Calibri"/>
              </a:rPr>
              <a:t>Destination (To)</a:t>
            </a:r>
            <a:endParaRPr lang="en-US" sz="1800" b="0" strike="noStrike" spc="-1">
              <a:solidFill>
                <a:srgbClr val="000000"/>
              </a:solidFill>
              <a:uFill>
                <a:solidFill>
                  <a:srgbClr val="FFFFFF"/>
                </a:solidFill>
              </a:uFill>
              <a:latin typeface="Arial"/>
            </a:endParaRPr>
          </a:p>
        </p:txBody>
      </p:sp>
      <p:sp>
        <p:nvSpPr>
          <p:cNvPr id="120" name="CustomShape 5"/>
          <p:cNvSpPr/>
          <p:nvPr/>
        </p:nvSpPr>
        <p:spPr>
          <a:xfrm>
            <a:off x="3020400" y="4437000"/>
            <a:ext cx="1548360" cy="760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4400" b="0" i="1" strike="noStrike" spc="-1">
                <a:solidFill>
                  <a:srgbClr val="000000"/>
                </a:solidFill>
                <a:uFill>
                  <a:solidFill>
                    <a:srgbClr val="FFFFFF"/>
                  </a:solidFill>
                </a:uFill>
                <a:latin typeface="Calibri"/>
              </a:rPr>
              <a:t>Time</a:t>
            </a:r>
            <a:endParaRPr lang="en-US" sz="1800" b="0" strike="noStrike" spc="-1">
              <a:solidFill>
                <a:srgbClr val="000000"/>
              </a:solidFill>
              <a:uFill>
                <a:solidFill>
                  <a:srgbClr val="FFFFFF"/>
                </a:solidFill>
              </a:uFill>
              <a:latin typeface="Arial"/>
            </a:endParaRPr>
          </a:p>
        </p:txBody>
      </p:sp>
      <p:sp>
        <p:nvSpPr>
          <p:cNvPr id="121" name="CustomShape 6"/>
          <p:cNvSpPr/>
          <p:nvPr/>
        </p:nvSpPr>
        <p:spPr>
          <a:xfrm>
            <a:off x="2971080" y="4974840"/>
            <a:ext cx="2433600" cy="760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4400" b="0" i="1" strike="noStrike" spc="-1">
                <a:solidFill>
                  <a:srgbClr val="000000"/>
                </a:solidFill>
                <a:uFill>
                  <a:solidFill>
                    <a:srgbClr val="FFFFFF"/>
                  </a:solidFill>
                </a:uFill>
                <a:latin typeface="Calibri"/>
              </a:rPr>
              <a:t>Protocol</a:t>
            </a:r>
            <a:endParaRPr lang="en-US" sz="1800" b="0" strike="noStrike" spc="-1">
              <a:solidFill>
                <a:srgbClr val="000000"/>
              </a:solidFill>
              <a:uFill>
                <a:solidFill>
                  <a:srgbClr val="FFFFFF"/>
                </a:solidFill>
              </a:uFill>
              <a:latin typeface="Arial"/>
            </a:endParaRPr>
          </a:p>
        </p:txBody>
      </p:sp>
      <p:sp>
        <p:nvSpPr>
          <p:cNvPr id="122" name="CustomShape 7"/>
          <p:cNvSpPr/>
          <p:nvPr/>
        </p:nvSpPr>
        <p:spPr>
          <a:xfrm>
            <a:off x="2963160" y="5513040"/>
            <a:ext cx="2108880" cy="760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4400" b="0" i="1" strike="noStrike" spc="-1">
                <a:solidFill>
                  <a:srgbClr val="000000"/>
                </a:solidFill>
                <a:uFill>
                  <a:solidFill>
                    <a:srgbClr val="FFFFFF"/>
                  </a:solidFill>
                </a:uFill>
                <a:latin typeface="Calibri"/>
              </a:rPr>
              <a:t>Length</a:t>
            </a:r>
            <a:endParaRPr lang="en-US" sz="1800" b="0" strike="noStrike" spc="-1">
              <a:solidFill>
                <a:srgbClr val="000000"/>
              </a:solidFill>
              <a:uFill>
                <a:solidFill>
                  <a:srgbClr val="FFFFFF"/>
                </a:solidFill>
              </a:uFill>
              <a:latin typeface="Arial"/>
            </a:endParaRPr>
          </a:p>
        </p:txBody>
      </p:sp>
      <p:sp>
        <p:nvSpPr>
          <p:cNvPr id="123" name="CustomShape 8"/>
          <p:cNvSpPr/>
          <p:nvPr/>
        </p:nvSpPr>
        <p:spPr>
          <a:xfrm>
            <a:off x="5077800" y="1762200"/>
            <a:ext cx="555840" cy="4634280"/>
          </a:xfrm>
          <a:prstGeom prst="rightBrace">
            <a:avLst>
              <a:gd name="adj1" fmla="val 8333"/>
              <a:gd name="adj2" fmla="val 50498"/>
            </a:avLst>
          </a:prstGeom>
          <a:noFill/>
          <a:ln w="38160">
            <a:solidFill>
              <a:srgbClr val="4F81BD"/>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124" name="CustomShape 9"/>
          <p:cNvSpPr/>
          <p:nvPr/>
        </p:nvSpPr>
        <p:spPr>
          <a:xfrm>
            <a:off x="5765040" y="3082680"/>
            <a:ext cx="3599280" cy="2527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0" i="1" strike="noStrike" spc="-1">
                <a:solidFill>
                  <a:srgbClr val="000000"/>
                </a:solidFill>
                <a:uFill>
                  <a:solidFill>
                    <a:srgbClr val="FFFFFF"/>
                  </a:solidFill>
                </a:uFill>
                <a:latin typeface="Calibri"/>
              </a:rPr>
              <a:t>Meta Data</a:t>
            </a:r>
            <a:endParaRPr lang="en-US" sz="1800" b="0" strike="noStrike" spc="-1">
              <a:solidFill>
                <a:srgbClr val="000000"/>
              </a:solidFill>
              <a:uFill>
                <a:solidFill>
                  <a:srgbClr val="FFFFFF"/>
                </a:solidFill>
              </a:uFill>
              <a:latin typeface="Arial"/>
            </a:endParaRPr>
          </a:p>
          <a:p>
            <a:pPr>
              <a:lnSpc>
                <a:spcPct val="100000"/>
              </a:lnSpc>
            </a:pPr>
            <a:r>
              <a:rPr lang="en-US" sz="4000" b="0" i="1" strike="noStrike" spc="-1">
                <a:solidFill>
                  <a:srgbClr val="000000"/>
                </a:solidFill>
                <a:uFill>
                  <a:solidFill>
                    <a:srgbClr val="FFFFFF"/>
                  </a:solidFill>
                </a:uFill>
                <a:latin typeface="Calibri"/>
              </a:rPr>
              <a:t>Metadonnées</a:t>
            </a:r>
            <a:endParaRPr lang="en-US" sz="1800" b="0" strike="noStrike" spc="-1">
              <a:solidFill>
                <a:srgbClr val="000000"/>
              </a:solidFill>
              <a:uFill>
                <a:solidFill>
                  <a:srgbClr val="FFFFFF"/>
                </a:solidFill>
              </a:uFill>
              <a:latin typeface="Arial"/>
            </a:endParaRPr>
          </a:p>
          <a:p>
            <a:pPr>
              <a:lnSpc>
                <a:spcPct val="100000"/>
              </a:lnSpc>
            </a:pPr>
            <a:r>
              <a:rPr lang="en-US" sz="4000" b="0" i="1" strike="noStrike" spc="-1">
                <a:solidFill>
                  <a:srgbClr val="000000"/>
                </a:solidFill>
                <a:uFill>
                  <a:solidFill>
                    <a:srgbClr val="FFFFFF"/>
                  </a:solidFill>
                </a:uFill>
                <a:latin typeface="Calibri"/>
              </a:rPr>
              <a:t>Metadaten</a:t>
            </a:r>
            <a:endParaRPr lang="en-US" sz="1800" b="0" strike="noStrike" spc="-1">
              <a:solidFill>
                <a:srgbClr val="000000"/>
              </a:solidFill>
              <a:uFill>
                <a:solidFill>
                  <a:srgbClr val="FFFFFF"/>
                </a:solidFill>
              </a:uFill>
              <a:latin typeface="Arial"/>
            </a:endParaRPr>
          </a:p>
        </p:txBody>
      </p:sp>
      <p:sp>
        <p:nvSpPr>
          <p:cNvPr id="125" name="CustomShape 10"/>
          <p:cNvSpPr/>
          <p:nvPr/>
        </p:nvSpPr>
        <p:spPr>
          <a:xfrm>
            <a:off x="5775480" y="5744520"/>
            <a:ext cx="3346560" cy="760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4400" b="1" strike="noStrike" spc="-1">
                <a:solidFill>
                  <a:srgbClr val="000000"/>
                </a:solidFill>
                <a:uFill>
                  <a:solidFill>
                    <a:srgbClr val="FFFFFF"/>
                  </a:solidFill>
                </a:uFill>
                <a:latin typeface="Calibri"/>
              </a:rPr>
              <a:t>+ Content</a:t>
            </a:r>
            <a:endParaRPr lang="en-US" sz="1800" b="0" strike="noStrike" spc="-1">
              <a:solidFill>
                <a:srgbClr val="000000"/>
              </a:solidFill>
              <a:uFill>
                <a:solidFill>
                  <a:srgbClr val="FFFFFF"/>
                </a:solidFill>
              </a:uFill>
              <a:latin typeface="Arial"/>
            </a:endParaRPr>
          </a:p>
        </p:txBody>
      </p:sp>
      <p:pic>
        <p:nvPicPr>
          <p:cNvPr id="127" name="Image 13"/>
          <p:cNvPicPr/>
          <p:nvPr/>
        </p:nvPicPr>
        <p:blipFill>
          <a:blip r:embed="rId4"/>
          <a:stretch/>
        </p:blipFill>
        <p:spPr>
          <a:xfrm>
            <a:off x="8287560" y="34560"/>
            <a:ext cx="821520" cy="867600"/>
          </a:xfrm>
          <a:prstGeom prst="rect">
            <a:avLst/>
          </a:prstGeom>
          <a:ln>
            <a:noFill/>
          </a:ln>
        </p:spPr>
      </p:pic>
      <p:sp>
        <p:nvSpPr>
          <p:cNvPr id="15" name="CustomShape 8"/>
          <p:cNvSpPr/>
          <p:nvPr/>
        </p:nvSpPr>
        <p:spPr>
          <a:xfrm rot="16200000">
            <a:off x="-3155580" y="3444660"/>
            <a:ext cx="6568560" cy="257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b="0" i="1" strike="noStrike" spc="-1">
                <a:solidFill>
                  <a:srgbClr val="D9D9D9"/>
                </a:solidFill>
                <a:uFill>
                  <a:solidFill>
                    <a:srgbClr val="FFFFFF"/>
                  </a:solidFill>
                </a:uFill>
                <a:latin typeface="Calibri"/>
              </a:rPr>
              <a:t>Advanced Network Game – © Securitymadein.lu – M. Farcot – Licensed Under CC BY SA 4.0</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extShape 1"/>
          <p:cNvSpPr txBox="1"/>
          <p:nvPr/>
        </p:nvSpPr>
        <p:spPr>
          <a:xfrm>
            <a:off x="161640" y="274680"/>
            <a:ext cx="8524800" cy="1142640"/>
          </a:xfrm>
          <a:prstGeom prst="rect">
            <a:avLst/>
          </a:prstGeom>
          <a:noFill/>
          <a:ln>
            <a:noFill/>
          </a:ln>
        </p:spPr>
        <p:txBody>
          <a:bodyPr anchor="ctr"/>
          <a:lstStyle/>
          <a:p>
            <a:pPr>
              <a:lnSpc>
                <a:spcPct val="100000"/>
              </a:lnSpc>
            </a:pPr>
            <a:r>
              <a:rPr lang="en-US" sz="4400" b="0" strike="noStrike" spc="-1">
                <a:solidFill>
                  <a:srgbClr val="000000"/>
                </a:solidFill>
                <a:uFill>
                  <a:solidFill>
                    <a:srgbClr val="FFFFFF"/>
                  </a:solidFill>
                </a:uFill>
                <a:latin typeface="Calibri"/>
              </a:rPr>
              <a:t>IP packet/ Paquet IP/ IP-Paket</a:t>
            </a:r>
            <a:endParaRPr lang="en-US" sz="1800" b="0" strike="noStrike" spc="-1">
              <a:solidFill>
                <a:srgbClr val="000000"/>
              </a:solidFill>
              <a:uFill>
                <a:solidFill>
                  <a:srgbClr val="FFFFFF"/>
                </a:solidFill>
              </a:uFill>
              <a:latin typeface="Calibri"/>
            </a:endParaRPr>
          </a:p>
        </p:txBody>
      </p:sp>
      <p:sp>
        <p:nvSpPr>
          <p:cNvPr id="129" name="CustomShape 2"/>
          <p:cNvSpPr/>
          <p:nvPr/>
        </p:nvSpPr>
        <p:spPr>
          <a:xfrm>
            <a:off x="-2008800" y="3832920"/>
            <a:ext cx="184320" cy="369000"/>
          </a:xfrm>
          <a:prstGeom prst="rect">
            <a:avLst/>
          </a:prstGeom>
          <a:noFill/>
          <a:ln>
            <a:noFill/>
          </a:ln>
        </p:spPr>
        <p:style>
          <a:lnRef idx="0">
            <a:scrgbClr r="0" g="0" b="0"/>
          </a:lnRef>
          <a:fillRef idx="0">
            <a:scrgbClr r="0" g="0" b="0"/>
          </a:fillRef>
          <a:effectRef idx="0">
            <a:scrgbClr r="0" g="0" b="0"/>
          </a:effectRef>
          <a:fontRef idx="minor"/>
        </p:style>
      </p:sp>
      <p:pic>
        <p:nvPicPr>
          <p:cNvPr id="131" name="Image 13"/>
          <p:cNvPicPr/>
          <p:nvPr/>
        </p:nvPicPr>
        <p:blipFill>
          <a:blip r:embed="rId3"/>
          <a:stretch/>
        </p:blipFill>
        <p:spPr>
          <a:xfrm>
            <a:off x="8287560" y="34560"/>
            <a:ext cx="821520" cy="867600"/>
          </a:xfrm>
          <a:prstGeom prst="rect">
            <a:avLst/>
          </a:prstGeom>
          <a:ln>
            <a:noFill/>
          </a:ln>
        </p:spPr>
      </p:pic>
      <p:pic>
        <p:nvPicPr>
          <p:cNvPr id="132" name="Image 21"/>
          <p:cNvPicPr/>
          <p:nvPr/>
        </p:nvPicPr>
        <p:blipFill>
          <a:blip r:embed="rId4"/>
          <a:stretch/>
        </p:blipFill>
        <p:spPr>
          <a:xfrm>
            <a:off x="1423800" y="1330920"/>
            <a:ext cx="7473960" cy="5399280"/>
          </a:xfrm>
          <a:prstGeom prst="rect">
            <a:avLst/>
          </a:prstGeom>
          <a:ln>
            <a:noFill/>
          </a:ln>
        </p:spPr>
      </p:pic>
      <p:sp>
        <p:nvSpPr>
          <p:cNvPr id="7" name="CustomShape 8"/>
          <p:cNvSpPr/>
          <p:nvPr/>
        </p:nvSpPr>
        <p:spPr>
          <a:xfrm rot="16200000">
            <a:off x="-3155580" y="3444660"/>
            <a:ext cx="6568560" cy="257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b="0" i="1" strike="noStrike" spc="-1">
                <a:solidFill>
                  <a:srgbClr val="D9D9D9"/>
                </a:solidFill>
                <a:uFill>
                  <a:solidFill>
                    <a:srgbClr val="FFFFFF"/>
                  </a:solidFill>
                </a:uFill>
                <a:latin typeface="Calibri"/>
              </a:rPr>
              <a:t>Advanced Network Game – © Securitymadein.lu – M. Farcot – Licensed Under CC BY SA 4.0</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Shape 1"/>
          <p:cNvSpPr txBox="1"/>
          <p:nvPr/>
        </p:nvSpPr>
        <p:spPr>
          <a:xfrm>
            <a:off x="457200" y="274680"/>
            <a:ext cx="8229240" cy="1142640"/>
          </a:xfrm>
          <a:prstGeom prst="rect">
            <a:avLst/>
          </a:prstGeom>
          <a:noFill/>
          <a:ln>
            <a:noFill/>
          </a:ln>
        </p:spPr>
        <p:txBody>
          <a:bodyPr anchor="ctr"/>
          <a:lstStyle/>
          <a:p>
            <a:pPr>
              <a:lnSpc>
                <a:spcPct val="100000"/>
              </a:lnSpc>
            </a:pPr>
            <a:r>
              <a:rPr lang="en-US" sz="4400" b="0" strike="noStrike" spc="-1">
                <a:solidFill>
                  <a:srgbClr val="000000"/>
                </a:solidFill>
                <a:uFill>
                  <a:solidFill>
                    <a:srgbClr val="FFFFFF"/>
                  </a:solidFill>
                </a:uFill>
                <a:latin typeface="Calibri"/>
              </a:rPr>
              <a:t>DNS = Domain Name Server</a:t>
            </a:r>
            <a:endParaRPr lang="en-US" sz="1800" b="0" strike="noStrike" spc="-1">
              <a:solidFill>
                <a:srgbClr val="000000"/>
              </a:solidFill>
              <a:uFill>
                <a:solidFill>
                  <a:srgbClr val="FFFFFF"/>
                </a:solidFill>
              </a:uFill>
              <a:latin typeface="Calibri"/>
            </a:endParaRPr>
          </a:p>
        </p:txBody>
      </p:sp>
      <p:sp>
        <p:nvSpPr>
          <p:cNvPr id="134" name="CustomShape 2"/>
          <p:cNvSpPr/>
          <p:nvPr/>
        </p:nvSpPr>
        <p:spPr>
          <a:xfrm>
            <a:off x="-2008800" y="3832920"/>
            <a:ext cx="184320" cy="369000"/>
          </a:xfrm>
          <a:prstGeom prst="rect">
            <a:avLst/>
          </a:prstGeom>
          <a:noFill/>
          <a:ln>
            <a:noFill/>
          </a:ln>
        </p:spPr>
        <p:style>
          <a:lnRef idx="0">
            <a:scrgbClr r="0" g="0" b="0"/>
          </a:lnRef>
          <a:fillRef idx="0">
            <a:scrgbClr r="0" g="0" b="0"/>
          </a:fillRef>
          <a:effectRef idx="0">
            <a:scrgbClr r="0" g="0" b="0"/>
          </a:effectRef>
          <a:fontRef idx="minor"/>
        </p:style>
      </p:sp>
      <p:pic>
        <p:nvPicPr>
          <p:cNvPr id="135" name="Picture 15"/>
          <p:cNvPicPr/>
          <p:nvPr/>
        </p:nvPicPr>
        <p:blipFill>
          <a:blip r:embed="rId3"/>
          <a:stretch/>
        </p:blipFill>
        <p:spPr>
          <a:xfrm>
            <a:off x="605520" y="3448080"/>
            <a:ext cx="1301400" cy="1301400"/>
          </a:xfrm>
          <a:prstGeom prst="rect">
            <a:avLst/>
          </a:prstGeom>
          <a:ln>
            <a:noFill/>
          </a:ln>
        </p:spPr>
      </p:pic>
      <p:pic>
        <p:nvPicPr>
          <p:cNvPr id="136" name="Picture 16"/>
          <p:cNvPicPr/>
          <p:nvPr/>
        </p:nvPicPr>
        <p:blipFill>
          <a:blip r:embed="rId4"/>
          <a:stretch/>
        </p:blipFill>
        <p:spPr>
          <a:xfrm>
            <a:off x="2820600" y="3269880"/>
            <a:ext cx="1593000" cy="1593000"/>
          </a:xfrm>
          <a:prstGeom prst="rect">
            <a:avLst/>
          </a:prstGeom>
          <a:ln>
            <a:noFill/>
          </a:ln>
        </p:spPr>
      </p:pic>
      <p:pic>
        <p:nvPicPr>
          <p:cNvPr id="137" name="Picture 17"/>
          <p:cNvPicPr/>
          <p:nvPr/>
        </p:nvPicPr>
        <p:blipFill>
          <a:blip r:embed="rId5"/>
          <a:stretch/>
        </p:blipFill>
        <p:spPr>
          <a:xfrm>
            <a:off x="7242120" y="3336840"/>
            <a:ext cx="1112040" cy="1112040"/>
          </a:xfrm>
          <a:prstGeom prst="rect">
            <a:avLst/>
          </a:prstGeom>
          <a:ln>
            <a:noFill/>
          </a:ln>
        </p:spPr>
      </p:pic>
      <p:pic>
        <p:nvPicPr>
          <p:cNvPr id="138" name="Picture 18"/>
          <p:cNvPicPr/>
          <p:nvPr/>
        </p:nvPicPr>
        <p:blipFill>
          <a:blip r:embed="rId6"/>
          <a:stretch/>
        </p:blipFill>
        <p:spPr>
          <a:xfrm>
            <a:off x="5137200" y="3336840"/>
            <a:ext cx="1348560" cy="1348560"/>
          </a:xfrm>
          <a:prstGeom prst="rect">
            <a:avLst/>
          </a:prstGeom>
          <a:ln>
            <a:noFill/>
          </a:ln>
        </p:spPr>
      </p:pic>
      <p:sp>
        <p:nvSpPr>
          <p:cNvPr id="139" name="CustomShape 3"/>
          <p:cNvSpPr/>
          <p:nvPr/>
        </p:nvSpPr>
        <p:spPr>
          <a:xfrm>
            <a:off x="2174760" y="3849120"/>
            <a:ext cx="212760" cy="713160"/>
          </a:xfrm>
          <a:prstGeom prst="rightArrow">
            <a:avLst>
              <a:gd name="adj1" fmla="val 50000"/>
              <a:gd name="adj2" fmla="val 50000"/>
            </a:avLst>
          </a:prstGeom>
          <a:gradFill>
            <a:gsLst>
              <a:gs pos="0">
                <a:srgbClr val="3E7FCC"/>
              </a:gs>
              <a:gs pos="100000">
                <a:srgbClr val="A4C1FF"/>
              </a:gs>
            </a:gsLst>
            <a:lin ang="16200000"/>
          </a:gradFill>
          <a:ln w="9360">
            <a:solidFill>
              <a:srgbClr val="4A7EBB"/>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140" name="CustomShape 4"/>
          <p:cNvSpPr/>
          <p:nvPr/>
        </p:nvSpPr>
        <p:spPr>
          <a:xfrm>
            <a:off x="4565160" y="3856680"/>
            <a:ext cx="212760" cy="713160"/>
          </a:xfrm>
          <a:prstGeom prst="rightArrow">
            <a:avLst>
              <a:gd name="adj1" fmla="val 50000"/>
              <a:gd name="adj2" fmla="val 50000"/>
            </a:avLst>
          </a:prstGeom>
          <a:gradFill>
            <a:gsLst>
              <a:gs pos="0">
                <a:srgbClr val="3E7FCC"/>
              </a:gs>
              <a:gs pos="100000">
                <a:srgbClr val="A4C1FF"/>
              </a:gs>
            </a:gsLst>
            <a:lin ang="16200000"/>
          </a:gradFill>
          <a:ln w="9360">
            <a:solidFill>
              <a:srgbClr val="4A7EBB"/>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141" name="CustomShape 5"/>
          <p:cNvSpPr/>
          <p:nvPr/>
        </p:nvSpPr>
        <p:spPr>
          <a:xfrm>
            <a:off x="6503760" y="3890160"/>
            <a:ext cx="212760" cy="713160"/>
          </a:xfrm>
          <a:prstGeom prst="rightArrow">
            <a:avLst>
              <a:gd name="adj1" fmla="val 50000"/>
              <a:gd name="adj2" fmla="val 50000"/>
            </a:avLst>
          </a:prstGeom>
          <a:gradFill>
            <a:gsLst>
              <a:gs pos="0">
                <a:srgbClr val="3E7FCC"/>
              </a:gs>
              <a:gs pos="100000">
                <a:srgbClr val="A4C1FF"/>
              </a:gs>
            </a:gsLst>
            <a:lin ang="16200000"/>
          </a:gradFill>
          <a:ln w="9360">
            <a:solidFill>
              <a:srgbClr val="4A7EBB"/>
            </a:solidFill>
            <a:round/>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142" name="CustomShape 6"/>
          <p:cNvSpPr/>
          <p:nvPr/>
        </p:nvSpPr>
        <p:spPr>
          <a:xfrm>
            <a:off x="308160" y="4863600"/>
            <a:ext cx="2144160" cy="395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0" strike="noStrike" spc="-1">
                <a:solidFill>
                  <a:srgbClr val="000000"/>
                </a:solidFill>
                <a:uFill>
                  <a:solidFill>
                    <a:srgbClr val="FFFFFF"/>
                  </a:solidFill>
                </a:uFill>
                <a:latin typeface="Calibri"/>
              </a:rPr>
              <a:t>www.deloitte.lu</a:t>
            </a:r>
            <a:endParaRPr lang="en-US" sz="1800" b="0" strike="noStrike" spc="-1">
              <a:solidFill>
                <a:srgbClr val="000000"/>
              </a:solidFill>
              <a:uFill>
                <a:solidFill>
                  <a:srgbClr val="FFFFFF"/>
                </a:solidFill>
              </a:uFill>
              <a:latin typeface="Arial"/>
            </a:endParaRPr>
          </a:p>
        </p:txBody>
      </p:sp>
      <p:sp>
        <p:nvSpPr>
          <p:cNvPr id="143" name="CustomShape 7"/>
          <p:cNvSpPr/>
          <p:nvPr/>
        </p:nvSpPr>
        <p:spPr>
          <a:xfrm>
            <a:off x="3007800" y="4863600"/>
            <a:ext cx="3114720" cy="700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sz="2000" b="0" strike="noStrike" spc="-1">
                <a:solidFill>
                  <a:srgbClr val="000000"/>
                </a:solidFill>
                <a:uFill>
                  <a:solidFill>
                    <a:srgbClr val="FFFFFF"/>
                  </a:solidFill>
                </a:uFill>
                <a:latin typeface="Calibri"/>
              </a:rPr>
              <a:t>DNS</a:t>
            </a:r>
            <a:endParaRPr lang="en-US" sz="1800" b="0" strike="noStrike" spc="-1">
              <a:solidFill>
                <a:srgbClr val="000000"/>
              </a:solidFill>
              <a:uFill>
                <a:solidFill>
                  <a:srgbClr val="FFFFFF"/>
                </a:solidFill>
              </a:uFill>
              <a:latin typeface="Arial"/>
            </a:endParaRPr>
          </a:p>
          <a:p>
            <a:pPr algn="ctr">
              <a:lnSpc>
                <a:spcPct val="100000"/>
              </a:lnSpc>
            </a:pPr>
            <a:r>
              <a:rPr lang="en-US" sz="2000" b="0" strike="noStrike" spc="-1">
                <a:solidFill>
                  <a:srgbClr val="000000"/>
                </a:solidFill>
                <a:uFill>
                  <a:solidFill>
                    <a:srgbClr val="FFFFFF"/>
                  </a:solidFill>
                </a:uFill>
                <a:latin typeface="Calibri"/>
              </a:rPr>
              <a:t>(Domain Name Server)</a:t>
            </a:r>
            <a:endParaRPr lang="en-US" sz="1800" b="0" strike="noStrike" spc="-1">
              <a:solidFill>
                <a:srgbClr val="000000"/>
              </a:solidFill>
              <a:uFill>
                <a:solidFill>
                  <a:srgbClr val="FFFFFF"/>
                </a:solidFill>
              </a:uFill>
              <a:latin typeface="Arial"/>
            </a:endParaRPr>
          </a:p>
        </p:txBody>
      </p:sp>
      <p:sp>
        <p:nvSpPr>
          <p:cNvPr id="144" name="CustomShape 8"/>
          <p:cNvSpPr/>
          <p:nvPr/>
        </p:nvSpPr>
        <p:spPr>
          <a:xfrm>
            <a:off x="6660720" y="4663440"/>
            <a:ext cx="2360520" cy="395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0" strike="noStrike" spc="-1">
                <a:solidFill>
                  <a:srgbClr val="000000"/>
                </a:solidFill>
                <a:uFill>
                  <a:solidFill>
                    <a:srgbClr val="FFFFFF"/>
                  </a:solidFill>
                </a:uFill>
                <a:latin typeface="Calibri"/>
              </a:rPr>
              <a:t>170.194.156.208</a:t>
            </a:r>
            <a:endParaRPr lang="en-US" sz="1800" b="0" strike="noStrike" spc="-1">
              <a:solidFill>
                <a:srgbClr val="000000"/>
              </a:solidFill>
              <a:uFill>
                <a:solidFill>
                  <a:srgbClr val="FFFFFF"/>
                </a:solidFill>
              </a:uFill>
              <a:latin typeface="Arial"/>
            </a:endParaRPr>
          </a:p>
        </p:txBody>
      </p:sp>
      <p:pic>
        <p:nvPicPr>
          <p:cNvPr id="145" name="Picture 25"/>
          <p:cNvPicPr/>
          <p:nvPr/>
        </p:nvPicPr>
        <p:blipFill>
          <a:blip r:embed="rId7"/>
          <a:stretch/>
        </p:blipFill>
        <p:spPr>
          <a:xfrm>
            <a:off x="4443120" y="3269880"/>
            <a:ext cx="520200" cy="520200"/>
          </a:xfrm>
          <a:prstGeom prst="rect">
            <a:avLst/>
          </a:prstGeom>
          <a:ln>
            <a:noFill/>
          </a:ln>
        </p:spPr>
      </p:pic>
      <p:pic>
        <p:nvPicPr>
          <p:cNvPr id="146" name="Picture 26"/>
          <p:cNvPicPr/>
          <p:nvPr/>
        </p:nvPicPr>
        <p:blipFill>
          <a:blip r:embed="rId8"/>
          <a:stretch/>
        </p:blipFill>
        <p:spPr>
          <a:xfrm>
            <a:off x="1907280" y="3192480"/>
            <a:ext cx="680760" cy="680760"/>
          </a:xfrm>
          <a:prstGeom prst="rect">
            <a:avLst/>
          </a:prstGeom>
          <a:ln>
            <a:noFill/>
          </a:ln>
        </p:spPr>
      </p:pic>
      <p:pic>
        <p:nvPicPr>
          <p:cNvPr id="147" name="Picture 27"/>
          <p:cNvPicPr/>
          <p:nvPr/>
        </p:nvPicPr>
        <p:blipFill>
          <a:blip r:embed="rId9"/>
          <a:stretch/>
        </p:blipFill>
        <p:spPr>
          <a:xfrm>
            <a:off x="6442920" y="3192480"/>
            <a:ext cx="609120" cy="609120"/>
          </a:xfrm>
          <a:prstGeom prst="rect">
            <a:avLst/>
          </a:prstGeom>
          <a:ln>
            <a:noFill/>
          </a:ln>
        </p:spPr>
      </p:pic>
      <p:pic>
        <p:nvPicPr>
          <p:cNvPr id="149" name="Image 29"/>
          <p:cNvPicPr/>
          <p:nvPr/>
        </p:nvPicPr>
        <p:blipFill>
          <a:blip r:embed="rId10"/>
          <a:stretch/>
        </p:blipFill>
        <p:spPr>
          <a:xfrm>
            <a:off x="8287560" y="34560"/>
            <a:ext cx="821520" cy="867600"/>
          </a:xfrm>
          <a:prstGeom prst="rect">
            <a:avLst/>
          </a:prstGeom>
          <a:ln>
            <a:noFill/>
          </a:ln>
        </p:spPr>
      </p:pic>
      <p:sp>
        <p:nvSpPr>
          <p:cNvPr id="19" name="CustomShape 8"/>
          <p:cNvSpPr/>
          <p:nvPr/>
        </p:nvSpPr>
        <p:spPr>
          <a:xfrm rot="16200000">
            <a:off x="-3155580" y="3444660"/>
            <a:ext cx="6568560" cy="257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b="0" i="1" strike="noStrike" spc="-1">
                <a:solidFill>
                  <a:srgbClr val="D9D9D9"/>
                </a:solidFill>
                <a:uFill>
                  <a:solidFill>
                    <a:srgbClr val="FFFFFF"/>
                  </a:solidFill>
                </a:uFill>
                <a:latin typeface="Calibri"/>
              </a:rPr>
              <a:t>Advanced Network Game – © Securitymadein.lu – M. Farcot – Licensed Under CC BY SA 4.0</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6214</TotalTime>
  <Words>1339</Words>
  <Application>Microsoft Macintosh PowerPoint</Application>
  <PresentationFormat>Présentation à l'écran (4:3)</PresentationFormat>
  <Paragraphs>157</Paragraphs>
  <Slides>16</Slides>
  <Notes>16</Notes>
  <HiddenSlides>0</HiddenSlides>
  <MMClips>0</MMClips>
  <ScaleCrop>false</ScaleCrop>
  <HeadingPairs>
    <vt:vector size="6" baseType="variant">
      <vt:variant>
        <vt:lpstr>Polices utilisées</vt:lpstr>
      </vt:variant>
      <vt:variant>
        <vt:i4>6</vt:i4>
      </vt:variant>
      <vt:variant>
        <vt:lpstr>Thème</vt:lpstr>
      </vt:variant>
      <vt:variant>
        <vt:i4>2</vt:i4>
      </vt:variant>
      <vt:variant>
        <vt:lpstr>Titres des diapositives</vt:lpstr>
      </vt:variant>
      <vt:variant>
        <vt:i4>16</vt:i4>
      </vt:variant>
    </vt:vector>
  </HeadingPairs>
  <TitlesOfParts>
    <vt:vector size="24" baseType="lpstr">
      <vt:lpstr>Calibri</vt:lpstr>
      <vt:lpstr>DejaVu Sans</vt:lpstr>
      <vt:lpstr>Symbol</vt:lpstr>
      <vt:lpstr>Times New Roman</vt:lpstr>
      <vt:lpstr>Wingdings</vt:lpstr>
      <vt:lpstr>Arial</vt:lpstr>
      <vt:lpstr>Office Theme</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 are the Internet</dc:title>
  <dc:subject/>
  <dc:creator>Farcot</dc:creator>
  <dc:description/>
  <cp:lastModifiedBy>Utilisateur de Microsoft Office</cp:lastModifiedBy>
  <cp:revision>34</cp:revision>
  <cp:lastPrinted>2018-05-28T08:47:59Z</cp:lastPrinted>
  <dcterms:created xsi:type="dcterms:W3CDTF">2016-05-03T06:51:51Z</dcterms:created>
  <dcterms:modified xsi:type="dcterms:W3CDTF">2018-05-28T08:50:06Z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15.0033</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17</vt:i4>
  </property>
  <property fmtid="{D5CDD505-2E9C-101B-9397-08002B2CF9AE}" pid="8" name="PresentationFormat">
    <vt:lpwstr>Présentation à l'écran (4:3)</vt:lpwstr>
  </property>
  <property fmtid="{D5CDD505-2E9C-101B-9397-08002B2CF9AE}" pid="9" name="ScaleCrop">
    <vt:bool>false</vt:bool>
  </property>
  <property fmtid="{D5CDD505-2E9C-101B-9397-08002B2CF9AE}" pid="10" name="ShareDoc">
    <vt:bool>false</vt:bool>
  </property>
  <property fmtid="{D5CDD505-2E9C-101B-9397-08002B2CF9AE}" pid="11" name="Slides">
    <vt:i4>17</vt:i4>
  </property>
</Properties>
</file>